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655" r:id="rId17"/>
    <p:sldId id="684" r:id="rId18"/>
    <p:sldId id="533" r:id="rId19"/>
    <p:sldId id="490" r:id="rId20"/>
    <p:sldId id="628" r:id="rId21"/>
    <p:sldId id="605" r:id="rId22"/>
    <p:sldId id="557" r:id="rId23"/>
    <p:sldId id="561" r:id="rId24"/>
    <p:sldId id="563" r:id="rId25"/>
    <p:sldId id="688" r:id="rId26"/>
    <p:sldId id="260" r:id="rId27"/>
    <p:sldId id="537" r:id="rId28"/>
    <p:sldId id="493" r:id="rId29"/>
    <p:sldId id="492" r:id="rId30"/>
    <p:sldId id="534" r:id="rId31"/>
    <p:sldId id="622" r:id="rId32"/>
    <p:sldId id="617" r:id="rId33"/>
    <p:sldId id="647" r:id="rId34"/>
    <p:sldId id="649" r:id="rId35"/>
    <p:sldId id="650" r:id="rId36"/>
    <p:sldId id="651" r:id="rId37"/>
    <p:sldId id="685" r:id="rId38"/>
    <p:sldId id="686" r:id="rId39"/>
    <p:sldId id="687" r:id="rId40"/>
    <p:sldId id="623" r:id="rId41"/>
    <p:sldId id="624" r:id="rId42"/>
    <p:sldId id="619" r:id="rId43"/>
    <p:sldId id="625" r:id="rId44"/>
    <p:sldId id="620" r:id="rId45"/>
    <p:sldId id="560" r:id="rId46"/>
    <p:sldId id="630" r:id="rId47"/>
    <p:sldId id="631" r:id="rId48"/>
    <p:sldId id="632" r:id="rId49"/>
    <p:sldId id="633" r:id="rId50"/>
    <p:sldId id="629" r:id="rId51"/>
    <p:sldId id="626" r:id="rId52"/>
    <p:sldId id="627" r:id="rId53"/>
    <p:sldId id="597" r:id="rId54"/>
    <p:sldId id="596" r:id="rId55"/>
    <p:sldId id="559" r:id="rId56"/>
    <p:sldId id="556" r:id="rId57"/>
    <p:sldId id="535" r:id="rId58"/>
    <p:sldId id="536" r:id="rId59"/>
    <p:sldId id="528" r:id="rId60"/>
    <p:sldId id="558" r:id="rId61"/>
    <p:sldId id="564" r:id="rId62"/>
    <p:sldId id="565" r:id="rId63"/>
    <p:sldId id="599" r:id="rId64"/>
    <p:sldId id="598" r:id="rId65"/>
    <p:sldId id="549" r:id="rId66"/>
    <p:sldId id="538" r:id="rId67"/>
    <p:sldId id="497" r:id="rId68"/>
    <p:sldId id="553" r:id="rId69"/>
    <p:sldId id="616" r:id="rId70"/>
    <p:sldId id="491" r:id="rId71"/>
    <p:sldId id="523" r:id="rId72"/>
    <p:sldId id="499" r:id="rId73"/>
    <p:sldId id="500" r:id="rId74"/>
    <p:sldId id="502" r:id="rId75"/>
    <p:sldId id="544" r:id="rId76"/>
    <p:sldId id="550" r:id="rId77"/>
    <p:sldId id="554" r:id="rId78"/>
    <p:sldId id="555" r:id="rId79"/>
    <p:sldId id="498" r:id="rId80"/>
    <p:sldId id="539" r:id="rId81"/>
    <p:sldId id="540" r:id="rId82"/>
    <p:sldId id="541" r:id="rId83"/>
    <p:sldId id="551" r:id="rId84"/>
    <p:sldId id="504" r:id="rId85"/>
    <p:sldId id="543" r:id="rId86"/>
    <p:sldId id="545" r:id="rId87"/>
    <p:sldId id="524" r:id="rId88"/>
    <p:sldId id="495" r:id="rId89"/>
    <p:sldId id="552" r:id="rId90"/>
    <p:sldId id="261" r:id="rId91"/>
    <p:sldId id="494" r:id="rId92"/>
    <p:sldId id="542" r:id="rId93"/>
    <p:sldId id="525" r:id="rId94"/>
    <p:sldId id="526" r:id="rId95"/>
    <p:sldId id="527" r:id="rId96"/>
    <p:sldId id="567" r:id="rId97"/>
    <p:sldId id="574" r:id="rId98"/>
    <p:sldId id="577" r:id="rId99"/>
    <p:sldId id="578" r:id="rId100"/>
    <p:sldId id="576" r:id="rId101"/>
    <p:sldId id="575" r:id="rId102"/>
    <p:sldId id="580" r:id="rId103"/>
    <p:sldId id="573" r:id="rId104"/>
    <p:sldId id="582" r:id="rId105"/>
    <p:sldId id="583" r:id="rId106"/>
    <p:sldId id="584" r:id="rId107"/>
    <p:sldId id="585" r:id="rId108"/>
    <p:sldId id="586" r:id="rId109"/>
    <p:sldId id="589" r:id="rId110"/>
    <p:sldId id="587" r:id="rId111"/>
    <p:sldId id="590" r:id="rId112"/>
    <p:sldId id="571" r:id="rId113"/>
    <p:sldId id="591" r:id="rId114"/>
    <p:sldId id="600" r:id="rId115"/>
    <p:sldId id="568" r:id="rId116"/>
    <p:sldId id="569" r:id="rId117"/>
    <p:sldId id="570" r:id="rId118"/>
    <p:sldId id="615" r:id="rId119"/>
    <p:sldId id="601" r:id="rId120"/>
    <p:sldId id="572" r:id="rId121"/>
    <p:sldId id="606" r:id="rId122"/>
    <p:sldId id="608" r:id="rId123"/>
    <p:sldId id="607" r:id="rId124"/>
    <p:sldId id="609" r:id="rId125"/>
    <p:sldId id="610" r:id="rId126"/>
    <p:sldId id="602" r:id="rId127"/>
    <p:sldId id="612" r:id="rId128"/>
    <p:sldId id="611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Methods" id="{7911CE6D-3589-49A8-9CF2-5D2682ACCF56}">
          <p14:sldIdLst>
            <p14:sldId id="655"/>
            <p14:sldId id="684"/>
            <p14:sldId id="533"/>
            <p14:sldId id="490"/>
            <p14:sldId id="628"/>
            <p14:sldId id="605"/>
            <p14:sldId id="557"/>
            <p14:sldId id="561"/>
            <p14:sldId id="563"/>
            <p14:sldId id="688"/>
            <p14:sldId id="260"/>
            <p14:sldId id="537"/>
            <p14:sldId id="493"/>
            <p14:sldId id="492"/>
            <p14:sldId id="534"/>
            <p14:sldId id="622"/>
            <p14:sldId id="617"/>
            <p14:sldId id="647"/>
            <p14:sldId id="649"/>
            <p14:sldId id="650"/>
            <p14:sldId id="651"/>
            <p14:sldId id="685"/>
            <p14:sldId id="686"/>
            <p14:sldId id="68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BA2"/>
    <a:srgbClr val="DD5129"/>
    <a:srgbClr val="377EB8"/>
    <a:srgbClr val="E41A1C"/>
    <a:srgbClr val="FF8F8F"/>
    <a:srgbClr val="008AA0"/>
    <a:srgbClr val="3EB4B4"/>
    <a:srgbClr val="FFFFE1"/>
    <a:srgbClr val="E7F9E9"/>
    <a:srgbClr val="EF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105" d="100"/>
          <a:sy n="105" d="100"/>
        </p:scale>
        <p:origin x="819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121C7012-5A4B-440B-BF1B-AE9A362C6ECA}"/>
    <pc:docChg chg="modSld">
      <pc:chgData name="Kyle Dahlin" userId="14d2fffae17cb061" providerId="LiveId" clId="{121C7012-5A4B-440B-BF1B-AE9A362C6ECA}" dt="2025-02-06T19:47:55.031" v="3" actId="20577"/>
      <pc:docMkLst>
        <pc:docMk/>
      </pc:docMkLst>
      <pc:sldChg chg="modSp">
        <pc:chgData name="Kyle Dahlin" userId="14d2fffae17cb061" providerId="LiveId" clId="{121C7012-5A4B-440B-BF1B-AE9A362C6ECA}" dt="2025-02-06T19:47:55.031" v="3" actId="20577"/>
        <pc:sldMkLst>
          <pc:docMk/>
          <pc:sldMk cId="514057132" sldId="632"/>
        </pc:sldMkLst>
        <pc:spChg chg="mod">
          <ac:chgData name="Kyle Dahlin" userId="14d2fffae17cb061" providerId="LiveId" clId="{121C7012-5A4B-440B-BF1B-AE9A362C6ECA}" dt="2025-02-06T19:47:55.031" v="3" actId="20577"/>
          <ac:spMkLst>
            <pc:docMk/>
            <pc:sldMk cId="514057132" sldId="632"/>
            <ac:spMk id="50" creationId="{1D7D8A44-4BA6-20E6-731F-157CBECE48EC}"/>
          </ac:spMkLst>
        </pc:spChg>
      </pc:sldChg>
    </pc:docChg>
  </pc:docChgLst>
  <pc:docChgLst>
    <pc:chgData name="Kyle Dahlin" userId="14d2fffae17cb061" providerId="LiveId" clId="{73C95049-90F1-475A-ADF1-7443EE3A4FD7}"/>
    <pc:docChg chg="undo redo custSel addSld delSld modSld sldOrd modSection">
      <pc:chgData name="Kyle Dahlin" userId="14d2fffae17cb061" providerId="LiveId" clId="{73C95049-90F1-475A-ADF1-7443EE3A4FD7}" dt="2025-02-10T20:19:30.948" v="729" actId="1036"/>
      <pc:docMkLst>
        <pc:docMk/>
      </pc:docMkLst>
      <pc:sldChg chg="ord">
        <pc:chgData name="Kyle Dahlin" userId="14d2fffae17cb061" providerId="LiveId" clId="{73C95049-90F1-475A-ADF1-7443EE3A4FD7}" dt="2025-02-10T16:27:26.324" v="1"/>
        <pc:sldMkLst>
          <pc:docMk/>
          <pc:sldMk cId="1442955165" sldId="56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69798955" sldId="56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7500124" sldId="56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310628888" sldId="57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65864305" sldId="57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424751477" sldId="57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54702849" sldId="57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81256026" sldId="57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10467178" sldId="57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2099396" sldId="57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462484361" sldId="57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844510283" sldId="57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829163256" sldId="58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835779060" sldId="58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667360278" sldId="583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735478712" sldId="584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26309677" sldId="585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275883785" sldId="58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009994084" sldId="58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065674010" sldId="58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74572485" sldId="59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120253580" sldId="59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963579634" sldId="60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212652033" sldId="60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2709734569" sldId="60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545971985" sldId="606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4128371996" sldId="607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99230362" sldId="608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988906551" sldId="609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190595597" sldId="610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364958301" sldId="611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3585299141" sldId="612"/>
        </pc:sldMkLst>
      </pc:sldChg>
      <pc:sldChg chg="ord">
        <pc:chgData name="Kyle Dahlin" userId="14d2fffae17cb061" providerId="LiveId" clId="{73C95049-90F1-475A-ADF1-7443EE3A4FD7}" dt="2025-02-10T16:27:26.324" v="1"/>
        <pc:sldMkLst>
          <pc:docMk/>
          <pc:sldMk cId="1949533764" sldId="615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490483720" sldId="623"/>
        </pc:sldMkLst>
      </pc:sldChg>
      <pc:sldChg chg="mod modShow">
        <pc:chgData name="Kyle Dahlin" userId="14d2fffae17cb061" providerId="LiveId" clId="{73C95049-90F1-475A-ADF1-7443EE3A4FD7}" dt="2025-02-10T19:13:44.654" v="20" actId="729"/>
        <pc:sldMkLst>
          <pc:docMk/>
          <pc:sldMk cId="2753535060" sldId="624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882529180" sldId="631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657780407" sldId="647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119953417" sldId="649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4129954816" sldId="650"/>
        </pc:sldMkLst>
      </pc:sldChg>
      <pc:sldChg chg="add">
        <pc:chgData name="Kyle Dahlin" userId="14d2fffae17cb061" providerId="LiveId" clId="{73C95049-90F1-475A-ADF1-7443EE3A4FD7}" dt="2025-02-10T19:12:44.296" v="6"/>
        <pc:sldMkLst>
          <pc:docMk/>
          <pc:sldMk cId="1215523201" sldId="651"/>
        </pc:sldMkLst>
      </pc:sldChg>
      <pc:sldChg chg="add">
        <pc:chgData name="Kyle Dahlin" userId="14d2fffae17cb061" providerId="LiveId" clId="{73C95049-90F1-475A-ADF1-7443EE3A4FD7}" dt="2025-02-10T18:16:33.138" v="2"/>
        <pc:sldMkLst>
          <pc:docMk/>
          <pc:sldMk cId="3040227200" sldId="655"/>
        </pc:sldMkLst>
      </pc:sldChg>
      <pc:sldChg chg="add del">
        <pc:chgData name="Kyle Dahlin" userId="14d2fffae17cb061" providerId="LiveId" clId="{73C95049-90F1-475A-ADF1-7443EE3A4FD7}" dt="2025-02-10T19:38:38.436" v="638" actId="47"/>
        <pc:sldMkLst>
          <pc:docMk/>
          <pc:sldMk cId="3408764222" sldId="683"/>
        </pc:sldMkLst>
      </pc:sldChg>
      <pc:sldChg chg="addSp modSp new mod modShow">
        <pc:chgData name="Kyle Dahlin" userId="14d2fffae17cb061" providerId="LiveId" clId="{73C95049-90F1-475A-ADF1-7443EE3A4FD7}" dt="2025-02-10T19:10:31.904" v="5" actId="729"/>
        <pc:sldMkLst>
          <pc:docMk/>
          <pc:sldMk cId="999885760" sldId="684"/>
        </pc:sldMkLst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7" creationId="{23B5CFA2-409D-EB74-E8D8-382833AFD1AE}"/>
          </ac:spMkLst>
        </pc:spChg>
        <pc:spChg chg="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8" creationId="{BB79DCF9-B582-BE29-5206-E5CEAAE40E61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9" creationId="{EC3448BF-1CF5-07EF-261B-F087A2502897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3" creationId="{674E1650-857C-3A5B-F383-5A61C7BC9BA9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19" creationId="{4C72F92E-59F6-4065-9D3C-C68F62227AC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0" creationId="{ACF1F8CD-7B85-A943-5B66-26DD26F2361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3" creationId="{E2B44526-97C6-4355-878F-834E606B99DD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25" creationId="{07EBF27C-939B-E501-1205-2282D4858B0F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2" creationId="{1727A8B2-C2A6-2F67-717A-A45D88AAD2F0}"/>
          </ac:spMkLst>
        </pc:spChg>
        <pc:spChg chg="add mod">
          <ac:chgData name="Kyle Dahlin" userId="14d2fffae17cb061" providerId="LiveId" clId="{73C95049-90F1-475A-ADF1-7443EE3A4FD7}" dt="2025-02-10T19:10:28.355" v="4"/>
          <ac:spMkLst>
            <pc:docMk/>
            <pc:sldMk cId="999885760" sldId="684"/>
            <ac:spMk id="34" creationId="{EE3D4C65-5E02-13AD-FA2B-F14A0A15EE82}"/>
          </ac:spMkLst>
        </pc:spChg>
      </pc:sldChg>
      <pc:sldChg chg="addSp delSp modSp add mod">
        <pc:chgData name="Kyle Dahlin" userId="14d2fffae17cb061" providerId="LiveId" clId="{73C95049-90F1-475A-ADF1-7443EE3A4FD7}" dt="2025-02-10T19:38:18.784" v="637" actId="692"/>
        <pc:sldMkLst>
          <pc:docMk/>
          <pc:sldMk cId="519430673" sldId="685"/>
        </pc:sldMkLst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4" creationId="{09FBA17B-B0B9-6C3B-EA20-B7D34EBBCE25}"/>
          </ac:spMkLst>
        </pc:spChg>
        <pc:spChg chg="mod">
          <ac:chgData name="Kyle Dahlin" userId="14d2fffae17cb061" providerId="LiveId" clId="{73C95049-90F1-475A-ADF1-7443EE3A4FD7}" dt="2025-02-10T19:33:41.849" v="603" actId="12788"/>
          <ac:spMkLst>
            <pc:docMk/>
            <pc:sldMk cId="519430673" sldId="685"/>
            <ac:spMk id="19" creationId="{0AA529A5-CB30-ACA8-2E50-8850DA8D2D48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22" creationId="{C64C16FB-E768-11AA-D2F5-89961E7D97BA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23" creationId="{CD10B33C-8901-4EB7-8FF3-E762B0BB56C9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1" creationId="{B218D391-BFC2-7942-C31E-62285212C183}"/>
          </ac:spMkLst>
        </pc:spChg>
        <pc:spChg chg="mod">
          <ac:chgData name="Kyle Dahlin" userId="14d2fffae17cb061" providerId="LiveId" clId="{73C95049-90F1-475A-ADF1-7443EE3A4FD7}" dt="2025-02-10T19:16:15.916" v="73" actId="1076"/>
          <ac:spMkLst>
            <pc:docMk/>
            <pc:sldMk cId="519430673" sldId="685"/>
            <ac:spMk id="33" creationId="{51EC14D2-B838-AAF7-B418-19C85D9B5E78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39" creationId="{7D0F8554-B592-7AA4-EFCD-70F70FCBDEA0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49" creationId="{5549DFBF-B0AB-EA16-850D-EF7F8690A364}"/>
          </ac:spMkLst>
        </pc:spChg>
        <pc:spChg chg="mod">
          <ac:chgData name="Kyle Dahlin" userId="14d2fffae17cb061" providerId="LiveId" clId="{73C95049-90F1-475A-ADF1-7443EE3A4FD7}" dt="2025-02-10T19:34:55.942" v="632" actId="1035"/>
          <ac:spMkLst>
            <pc:docMk/>
            <pc:sldMk cId="519430673" sldId="685"/>
            <ac:spMk id="64" creationId="{7A22ADB9-B74B-C5E8-E3FA-D95E0D99B675}"/>
          </ac:spMkLst>
        </pc:spChg>
        <pc:spChg chg="mod">
          <ac:chgData name="Kyle Dahlin" userId="14d2fffae17cb061" providerId="LiveId" clId="{73C95049-90F1-475A-ADF1-7443EE3A4FD7}" dt="2025-02-10T19:33:32.074" v="601" actId="12788"/>
          <ac:spMkLst>
            <pc:docMk/>
            <pc:sldMk cId="519430673" sldId="685"/>
            <ac:spMk id="75" creationId="{667FC62B-FB1F-7958-75BD-A035601214A3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89" creationId="{D9CF49B9-9409-4E48-B45A-39C0DF3B4767}"/>
          </ac:spMkLst>
        </pc:spChg>
        <pc:spChg chg="mod">
          <ac:chgData name="Kyle Dahlin" userId="14d2fffae17cb061" providerId="LiveId" clId="{73C95049-90F1-475A-ADF1-7443EE3A4FD7}" dt="2025-02-10T19:33:37.476" v="602" actId="12788"/>
          <ac:spMkLst>
            <pc:docMk/>
            <pc:sldMk cId="519430673" sldId="685"/>
            <ac:spMk id="90" creationId="{C3FBE7D3-9B0F-F93B-4B45-7F3BF7C90D5F}"/>
          </ac:spMkLst>
        </pc:spChg>
        <pc:spChg chg="mod">
          <ac:chgData name="Kyle Dahlin" userId="14d2fffae17cb061" providerId="LiveId" clId="{73C95049-90F1-475A-ADF1-7443EE3A4FD7}" dt="2025-02-10T19:33:03.868" v="591" actId="1076"/>
          <ac:spMkLst>
            <pc:docMk/>
            <pc:sldMk cId="519430673" sldId="685"/>
            <ac:spMk id="92" creationId="{D6AAA109-3E46-F5B8-60B8-2BD897376CAB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96" creationId="{5CAA0816-215F-751B-C0C4-CAAF3F67517E}"/>
          </ac:spMkLst>
        </pc:spChg>
        <pc:spChg chg="mod">
          <ac:chgData name="Kyle Dahlin" userId="14d2fffae17cb061" providerId="LiveId" clId="{73C95049-90F1-475A-ADF1-7443EE3A4FD7}" dt="2025-02-10T19:33:00.119" v="590" actId="1076"/>
          <ac:spMkLst>
            <pc:docMk/>
            <pc:sldMk cId="519430673" sldId="685"/>
            <ac:spMk id="101" creationId="{5E9E960F-3770-0D79-F4BE-3B7C09E34B70}"/>
          </ac:spMkLst>
        </pc:spChg>
        <pc:spChg chg="mod">
          <ac:chgData name="Kyle Dahlin" userId="14d2fffae17cb061" providerId="LiveId" clId="{73C95049-90F1-475A-ADF1-7443EE3A4FD7}" dt="2025-02-10T19:32:13.636" v="582" actId="1076"/>
          <ac:spMkLst>
            <pc:docMk/>
            <pc:sldMk cId="519430673" sldId="685"/>
            <ac:spMk id="105" creationId="{B4BF8697-49CB-37D2-B83C-EEBB6E18449F}"/>
          </ac:spMkLst>
        </pc:spChg>
        <pc:spChg chg="mod">
          <ac:chgData name="Kyle Dahlin" userId="14d2fffae17cb061" providerId="LiveId" clId="{73C95049-90F1-475A-ADF1-7443EE3A4FD7}" dt="2025-02-10T19:33:51.711" v="620" actId="1037"/>
          <ac:spMkLst>
            <pc:docMk/>
            <pc:sldMk cId="519430673" sldId="685"/>
            <ac:spMk id="109" creationId="{E5743F1D-CE59-CB5D-E592-18C8CE593E9E}"/>
          </ac:spMkLst>
        </pc:spChg>
        <pc:spChg chg="mod">
          <ac:chgData name="Kyle Dahlin" userId="14d2fffae17cb061" providerId="LiveId" clId="{73C95049-90F1-475A-ADF1-7443EE3A4FD7}" dt="2025-02-10T19:16:04.281" v="69" actId="34135"/>
          <ac:spMkLst>
            <pc:docMk/>
            <pc:sldMk cId="519430673" sldId="685"/>
            <ac:spMk id="161" creationId="{3BFC76B8-C64A-580F-B785-915A83AE6A76}"/>
          </ac:spMkLst>
        </pc:spChg>
        <pc:spChg chg="mod">
          <ac:chgData name="Kyle Dahlin" userId="14d2fffae17cb061" providerId="LiveId" clId="{73C95049-90F1-475A-ADF1-7443EE3A4FD7}" dt="2025-02-10T19:35:01.639" v="635" actId="1035"/>
          <ac:spMkLst>
            <pc:docMk/>
            <pc:sldMk cId="519430673" sldId="685"/>
            <ac:spMk id="162" creationId="{43509EB7-9A31-673A-1C31-B41B6CC2E30A}"/>
          </ac:spMkLst>
        </pc:spChg>
        <pc:picChg chg="add mod">
          <ac:chgData name="Kyle Dahlin" userId="14d2fffae17cb061" providerId="LiveId" clId="{73C95049-90F1-475A-ADF1-7443EE3A4FD7}" dt="2025-02-10T19:31:49.877" v="577" actId="12788"/>
          <ac:picMkLst>
            <pc:docMk/>
            <pc:sldMk cId="519430673" sldId="685"/>
            <ac:picMk id="51" creationId="{BC689D46-D4BC-08EF-FF3A-7E9EB63589F7}"/>
          </ac:picMkLst>
        </pc:picChg>
        <pc:picChg chg="add mod ord">
          <ac:chgData name="Kyle Dahlin" userId="14d2fffae17cb061" providerId="LiveId" clId="{73C95049-90F1-475A-ADF1-7443EE3A4FD7}" dt="2025-02-10T19:31:23.763" v="572" actId="12788"/>
          <ac:picMkLst>
            <pc:docMk/>
            <pc:sldMk cId="519430673" sldId="685"/>
            <ac:picMk id="52" creationId="{23012CE4-EF43-D086-9016-223D405AF5AF}"/>
          </ac:picMkLst>
        </pc:picChg>
        <pc:picChg chg="add mod">
          <ac:chgData name="Kyle Dahlin" userId="14d2fffae17cb061" providerId="LiveId" clId="{73C95049-90F1-475A-ADF1-7443EE3A4FD7}" dt="2025-02-10T19:31:53.650" v="578" actId="12788"/>
          <ac:picMkLst>
            <pc:docMk/>
            <pc:sldMk cId="519430673" sldId="685"/>
            <ac:picMk id="53" creationId="{AA2ED39E-6C1B-0D2A-58F3-80794D59D579}"/>
          </ac:picMkLst>
        </pc:picChg>
        <pc:cxnChg chg="mod">
          <ac:chgData name="Kyle Dahlin" userId="14d2fffae17cb061" providerId="LiveId" clId="{73C95049-90F1-475A-ADF1-7443EE3A4FD7}" dt="2025-02-10T19:32:50.326" v="589" actId="465"/>
          <ac:cxnSpMkLst>
            <pc:docMk/>
            <pc:sldMk cId="519430673" sldId="685"/>
            <ac:cxnSpMk id="4" creationId="{9D62D7A5-C007-9D61-F548-7B0176E124F8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15" creationId="{437EBE20-21B4-F7E6-2164-D744C1B080B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1" creationId="{1EF61242-0E4C-73A4-D1E9-2CAB2FB71D8B}"/>
          </ac:cxnSpMkLst>
        </pc:cxnChg>
        <pc:cxnChg chg="mod">
          <ac:chgData name="Kyle Dahlin" userId="14d2fffae17cb061" providerId="LiveId" clId="{73C95049-90F1-475A-ADF1-7443EE3A4FD7}" dt="2025-02-10T19:33:03.868" v="591" actId="1076"/>
          <ac:cxnSpMkLst>
            <pc:docMk/>
            <pc:sldMk cId="519430673" sldId="685"/>
            <ac:cxnSpMk id="93" creationId="{FE4260C8-962E-76E7-3FF2-9E29A13881D7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5" creationId="{44839A5A-8090-C98E-5F61-B83D420DC63D}"/>
          </ac:cxnSpMkLst>
        </pc:cxnChg>
        <pc:cxnChg chg="mod">
          <ac:chgData name="Kyle Dahlin" userId="14d2fffae17cb061" providerId="LiveId" clId="{73C95049-90F1-475A-ADF1-7443EE3A4FD7}" dt="2025-02-10T19:33:51.711" v="620" actId="1037"/>
          <ac:cxnSpMkLst>
            <pc:docMk/>
            <pc:sldMk cId="519430673" sldId="685"/>
            <ac:cxnSpMk id="97" creationId="{9A1D0964-58FA-836B-637E-2C19A2ADF8ED}"/>
          </ac:cxnSpMkLst>
        </pc:cxnChg>
        <pc:cxnChg chg="mod">
          <ac:chgData name="Kyle Dahlin" userId="14d2fffae17cb061" providerId="LiveId" clId="{73C95049-90F1-475A-ADF1-7443EE3A4FD7}" dt="2025-02-10T19:33:37.476" v="602" actId="12788"/>
          <ac:cxnSpMkLst>
            <pc:docMk/>
            <pc:sldMk cId="519430673" sldId="685"/>
            <ac:cxnSpMk id="104" creationId="{77638AA2-5D8E-C14B-C2C3-64B32A293377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07" creationId="{C5C490C2-7322-0C46-F8E7-BB47BCC3D975}"/>
          </ac:cxnSpMkLst>
        </pc:cxnChg>
        <pc:cxnChg chg="mod">
          <ac:chgData name="Kyle Dahlin" userId="14d2fffae17cb061" providerId="LiveId" clId="{73C95049-90F1-475A-ADF1-7443EE3A4FD7}" dt="2025-02-10T19:32:44.435" v="588" actId="1076"/>
          <ac:cxnSpMkLst>
            <pc:docMk/>
            <pc:sldMk cId="519430673" sldId="685"/>
            <ac:cxnSpMk id="128" creationId="{F2358ECF-31E2-B718-D8A9-1896ADA9EE46}"/>
          </ac:cxnSpMkLst>
        </pc:cxnChg>
        <pc:cxnChg chg="mod">
          <ac:chgData name="Kyle Dahlin" userId="14d2fffae17cb061" providerId="LiveId" clId="{73C95049-90F1-475A-ADF1-7443EE3A4FD7}" dt="2025-02-10T19:34:55.942" v="632" actId="1035"/>
          <ac:cxnSpMkLst>
            <pc:docMk/>
            <pc:sldMk cId="519430673" sldId="685"/>
            <ac:cxnSpMk id="129" creationId="{FBE3A6AB-6399-7019-5350-53D00E51EE4A}"/>
          </ac:cxnSpMkLst>
        </pc:cxnChg>
        <pc:cxnChg chg="mod">
          <ac:chgData name="Kyle Dahlin" userId="14d2fffae17cb061" providerId="LiveId" clId="{73C95049-90F1-475A-ADF1-7443EE3A4FD7}" dt="2025-02-10T19:38:14.760" v="636" actId="692"/>
          <ac:cxnSpMkLst>
            <pc:docMk/>
            <pc:sldMk cId="519430673" sldId="685"/>
            <ac:cxnSpMk id="143" creationId="{F11A5BB7-212E-A6C1-250D-468D7D046997}"/>
          </ac:cxnSpMkLst>
        </pc:cxnChg>
        <pc:cxnChg chg="mod">
          <ac:chgData name="Kyle Dahlin" userId="14d2fffae17cb061" providerId="LiveId" clId="{73C95049-90F1-475A-ADF1-7443EE3A4FD7}" dt="2025-02-10T19:38:18.784" v="637" actId="692"/>
          <ac:cxnSpMkLst>
            <pc:docMk/>
            <pc:sldMk cId="519430673" sldId="685"/>
            <ac:cxnSpMk id="146" creationId="{27555A3A-E02E-0C37-D106-8040714F53C5}"/>
          </ac:cxnSpMkLst>
        </pc:cxnChg>
      </pc:sldChg>
      <pc:sldChg chg="addSp delSp modSp new mod">
        <pc:chgData name="Kyle Dahlin" userId="14d2fffae17cb061" providerId="LiveId" clId="{73C95049-90F1-475A-ADF1-7443EE3A4FD7}" dt="2025-02-10T19:24:09.903" v="391" actId="14100"/>
        <pc:sldMkLst>
          <pc:docMk/>
          <pc:sldMk cId="3428765970" sldId="686"/>
        </pc:sldMkLst>
        <pc:spChg chg="mod">
          <ac:chgData name="Kyle Dahlin" userId="14d2fffae17cb061" providerId="LiveId" clId="{73C95049-90F1-475A-ADF1-7443EE3A4FD7}" dt="2025-02-10T19:14:01.337" v="24" actId="20577"/>
          <ac:spMkLst>
            <pc:docMk/>
            <pc:sldMk cId="3428765970" sldId="686"/>
            <ac:spMk id="6" creationId="{012ADF09-761A-16EF-5EA4-830F89B53701}"/>
          </ac:spMkLst>
        </pc:spChg>
        <pc:spChg chg="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9" creationId="{8649BE12-3870-7184-33C7-E55A6900439F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3" creationId="{64C0BF62-3F17-EE03-C4A5-5FCCE478B682}"/>
          </ac:spMkLst>
        </pc:spChg>
        <pc:spChg chg="add mod">
          <ac:chgData name="Kyle Dahlin" userId="14d2fffae17cb061" providerId="LiveId" clId="{73C95049-90F1-475A-ADF1-7443EE3A4FD7}" dt="2025-02-10T19:13:47.652" v="22"/>
          <ac:spMkLst>
            <pc:docMk/>
            <pc:sldMk cId="3428765970" sldId="686"/>
            <ac:spMk id="14" creationId="{FBD89894-E0BF-BFA5-C4DD-07894F70A34F}"/>
          </ac:spMkLst>
        </pc:spChg>
        <pc:spChg chg="mod">
          <ac:chgData name="Kyle Dahlin" userId="14d2fffae17cb061" providerId="LiveId" clId="{73C95049-90F1-475A-ADF1-7443EE3A4FD7}" dt="2025-02-10T19:14:06.954" v="27" actId="6549"/>
          <ac:spMkLst>
            <pc:docMk/>
            <pc:sldMk cId="3428765970" sldId="686"/>
            <ac:spMk id="35" creationId="{8BC3A628-9E1A-7215-08FD-78D2FFB695F8}"/>
          </ac:spMkLst>
        </pc:spChg>
        <pc:spChg chg="add mod topLvl">
          <ac:chgData name="Kyle Dahlin" userId="14d2fffae17cb061" providerId="LiveId" clId="{73C95049-90F1-475A-ADF1-7443EE3A4FD7}" dt="2025-02-10T19:19:32.870" v="214" actId="164"/>
          <ac:spMkLst>
            <pc:docMk/>
            <pc:sldMk cId="3428765970" sldId="686"/>
            <ac:spMk id="38" creationId="{27210C02-BE1E-1279-2CCE-D1AC2CD50FE8}"/>
          </ac:spMkLst>
        </pc:spChg>
        <pc:spChg chg="add mod">
          <ac:chgData name="Kyle Dahlin" userId="14d2fffae17cb061" providerId="LiveId" clId="{73C95049-90F1-475A-ADF1-7443EE3A4FD7}" dt="2025-02-10T19:18:52.073" v="166" actId="1076"/>
          <ac:spMkLst>
            <pc:docMk/>
            <pc:sldMk cId="3428765970" sldId="686"/>
            <ac:spMk id="40" creationId="{DE580301-180F-3724-BC24-E9EAAB3683FE}"/>
          </ac:spMkLst>
        </pc:spChg>
        <pc:grpChg chg="mod">
          <ac:chgData name="Kyle Dahlin" userId="14d2fffae17cb061" providerId="LiveId" clId="{73C95049-90F1-475A-ADF1-7443EE3A4FD7}" dt="2025-02-10T19:23:46.235" v="375" actId="554"/>
          <ac:grpSpMkLst>
            <pc:docMk/>
            <pc:sldMk cId="3428765970" sldId="686"/>
            <ac:grpSpMk id="5" creationId="{77ED998A-1396-D3D1-5508-F9324D4A397D}"/>
          </ac:grpSpMkLst>
        </pc:grpChg>
        <pc:grpChg chg="add mod">
          <ac:chgData name="Kyle Dahlin" userId="14d2fffae17cb061" providerId="LiveId" clId="{73C95049-90F1-475A-ADF1-7443EE3A4FD7}" dt="2025-02-10T19:23:54" v="386" actId="1036"/>
          <ac:grpSpMkLst>
            <pc:docMk/>
            <pc:sldMk cId="3428765970" sldId="686"/>
            <ac:grpSpMk id="56" creationId="{2D47BF37-1786-A630-104F-C5A49D5F799F}"/>
          </ac:grpSpMkLst>
        </pc:grpChg>
        <pc:cxnChg chg="mod">
          <ac:chgData name="Kyle Dahlin" userId="14d2fffae17cb061" providerId="LiveId" clId="{73C95049-90F1-475A-ADF1-7443EE3A4FD7}" dt="2025-02-10T19:24:01.553" v="388" actId="14100"/>
          <ac:cxnSpMkLst>
            <pc:docMk/>
            <pc:sldMk cId="3428765970" sldId="686"/>
            <ac:cxnSpMk id="12" creationId="{0BB1C4F7-6BCA-15C1-14C0-F3CA03F535F7}"/>
          </ac:cxnSpMkLst>
        </pc:cxnChg>
        <pc:cxnChg chg="add mod">
          <ac:chgData name="Kyle Dahlin" userId="14d2fffae17cb061" providerId="LiveId" clId="{73C95049-90F1-475A-ADF1-7443EE3A4FD7}" dt="2025-02-10T19:24:09.903" v="391" actId="14100"/>
          <ac:cxnSpMkLst>
            <pc:docMk/>
            <pc:sldMk cId="3428765970" sldId="686"/>
            <ac:cxnSpMk id="51" creationId="{8D36895A-7F80-D0DD-D865-1390CA82E9C3}"/>
          </ac:cxnSpMkLst>
        </pc:cxnChg>
      </pc:sldChg>
      <pc:sldChg chg="addSp delSp modSp add mod">
        <pc:chgData name="Kyle Dahlin" userId="14d2fffae17cb061" providerId="LiveId" clId="{73C95049-90F1-475A-ADF1-7443EE3A4FD7}" dt="2025-02-10T19:20:53.730" v="264" actId="478"/>
        <pc:sldMkLst>
          <pc:docMk/>
          <pc:sldMk cId="3764932380" sldId="687"/>
        </pc:sldMkLst>
        <pc:spChg chg="mod">
          <ac:chgData name="Kyle Dahlin" userId="14d2fffae17cb061" providerId="LiveId" clId="{73C95049-90F1-475A-ADF1-7443EE3A4FD7}" dt="2025-02-10T19:20:33.343" v="259" actId="20577"/>
          <ac:spMkLst>
            <pc:docMk/>
            <pc:sldMk cId="3764932380" sldId="687"/>
            <ac:spMk id="18" creationId="{72989133-37F7-ADD8-DB5B-FEAC903923AE}"/>
          </ac:spMkLst>
        </pc:spChg>
        <pc:spChg chg="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0" creationId="{51086BCF-9868-1DED-2170-F97295066436}"/>
          </ac:spMkLst>
        </pc:spChg>
        <pc:spChg chg="add mod">
          <ac:chgData name="Kyle Dahlin" userId="14d2fffae17cb061" providerId="LiveId" clId="{73C95049-90F1-475A-ADF1-7443EE3A4FD7}" dt="2025-02-10T19:20:36.681" v="260" actId="20577"/>
          <ac:spMkLst>
            <pc:docMk/>
            <pc:sldMk cId="3764932380" sldId="687"/>
            <ac:spMk id="21" creationId="{A9728662-BEF3-EA1E-54A5-8F67E7FADC11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2" creationId="{7175591A-40FE-89C0-F690-690041024979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25" creationId="{8426C11D-ABF2-0B8F-8F70-EBF63ECCCA97}"/>
          </ac:spMkLst>
        </pc:spChg>
        <pc:spChg chg="add mod">
          <ac:chgData name="Kyle Dahlin" userId="14d2fffae17cb061" providerId="LiveId" clId="{73C95049-90F1-475A-ADF1-7443EE3A4FD7}" dt="2025-02-10T19:20:30.332" v="258"/>
          <ac:spMkLst>
            <pc:docMk/>
            <pc:sldMk cId="3764932380" sldId="687"/>
            <ac:spMk id="50" creationId="{CB7B5EBF-4150-B5F0-8BDF-74B01DA704A1}"/>
          </ac:spMkLst>
        </pc:spChg>
        <pc:spChg chg="mod">
          <ac:chgData name="Kyle Dahlin" userId="14d2fffae17cb061" providerId="LiveId" clId="{73C95049-90F1-475A-ADF1-7443EE3A4FD7}" dt="2025-02-10T19:20:39.594" v="262" actId="6549"/>
          <ac:spMkLst>
            <pc:docMk/>
            <pc:sldMk cId="3764932380" sldId="687"/>
            <ac:spMk id="53" creationId="{BDA80999-F4B8-FF9A-69A7-7D9E56F7DE24}"/>
          </ac:spMkLst>
        </pc:spChg>
      </pc:sldChg>
      <pc:sldChg chg="modSp add mod">
        <pc:chgData name="Kyle Dahlin" userId="14d2fffae17cb061" providerId="LiveId" clId="{73C95049-90F1-475A-ADF1-7443EE3A4FD7}" dt="2025-02-10T20:19:30.948" v="729" actId="1036"/>
        <pc:sldMkLst>
          <pc:docMk/>
          <pc:sldMk cId="257631673" sldId="688"/>
        </pc:sldMkLst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8" creationId="{5B269D71-1A0F-E0EF-EDF0-E9D82E4242AA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9" creationId="{B151809D-CAA2-ADFD-1B13-C7251F085F7C}"/>
          </ac:spMkLst>
        </pc:spChg>
        <pc:spChg chg="mod">
          <ac:chgData name="Kyle Dahlin" userId="14d2fffae17cb061" providerId="LiveId" clId="{73C95049-90F1-475A-ADF1-7443EE3A4FD7}" dt="2025-02-10T20:18:53.004" v="706" actId="553"/>
          <ac:spMkLst>
            <pc:docMk/>
            <pc:sldMk cId="257631673" sldId="688"/>
            <ac:spMk id="10" creationId="{5E6C175E-6C7F-9466-F49D-C23636C96722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37" creationId="{B868577E-14A7-B28E-A72D-B9F13BD79CFB}"/>
          </ac:spMkLst>
        </pc:spChg>
        <pc:spChg chg="mod">
          <ac:chgData name="Kyle Dahlin" userId="14d2fffae17cb061" providerId="LiveId" clId="{73C95049-90F1-475A-ADF1-7443EE3A4FD7}" dt="2025-02-10T20:17:27.918" v="666" actId="1036"/>
          <ac:spMkLst>
            <pc:docMk/>
            <pc:sldMk cId="257631673" sldId="688"/>
            <ac:spMk id="50" creationId="{1D7D8A44-4BA6-20E6-731F-157CBECE48EC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52" creationId="{9EFAC5FC-8B45-4E5C-720F-E9106E203847}"/>
          </ac:spMkLst>
        </pc:spChg>
        <pc:spChg chg="mod">
          <ac:chgData name="Kyle Dahlin" userId="14d2fffae17cb061" providerId="LiveId" clId="{73C95049-90F1-475A-ADF1-7443EE3A4FD7}" dt="2025-02-10T20:19:15.522" v="717" actId="1036"/>
          <ac:spMkLst>
            <pc:docMk/>
            <pc:sldMk cId="257631673" sldId="688"/>
            <ac:spMk id="54" creationId="{7FD5A48C-1584-BABE-56E9-FB874C5BA89B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57" creationId="{943D0E28-D3D0-B267-4516-38AC870E3F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1" creationId="{8BA1287E-507E-4EE3-925A-F2E4BDBD3C16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66" creationId="{2B3D3FE9-5C17-AF50-7A1D-74F672933344}"/>
          </ac:spMkLst>
        </pc:spChg>
        <pc:spChg chg="mod">
          <ac:chgData name="Kyle Dahlin" userId="14d2fffae17cb061" providerId="LiveId" clId="{73C95049-90F1-475A-ADF1-7443EE3A4FD7}" dt="2025-02-10T20:19:24.035" v="727" actId="1036"/>
          <ac:spMkLst>
            <pc:docMk/>
            <pc:sldMk cId="257631673" sldId="688"/>
            <ac:spMk id="68" creationId="{DD59EA64-4321-2A14-F55E-D2419B545CE3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69" creationId="{85C7AE28-D418-132C-EFD7-EDD4C5EA6443}"/>
          </ac:spMkLst>
        </pc:spChg>
        <pc:spChg chg="mod">
          <ac:chgData name="Kyle Dahlin" userId="14d2fffae17cb061" providerId="LiveId" clId="{73C95049-90F1-475A-ADF1-7443EE3A4FD7}" dt="2025-02-10T20:18:56.724" v="707" actId="1076"/>
          <ac:spMkLst>
            <pc:docMk/>
            <pc:sldMk cId="257631673" sldId="688"/>
            <ac:spMk id="71" creationId="{2184904F-6F88-E638-2698-44955CAD44F2}"/>
          </ac:spMkLst>
        </pc:spChg>
        <pc:spChg chg="mod">
          <ac:chgData name="Kyle Dahlin" userId="14d2fffae17cb061" providerId="LiveId" clId="{73C95049-90F1-475A-ADF1-7443EE3A4FD7}" dt="2025-02-10T20:19:20.706" v="722" actId="1035"/>
          <ac:spMkLst>
            <pc:docMk/>
            <pc:sldMk cId="257631673" sldId="688"/>
            <ac:spMk id="72" creationId="{0D768144-AEE4-4F14-CE71-3470A68837FE}"/>
          </ac:spMkLst>
        </pc:spChg>
        <pc:spChg chg="mod">
          <ac:chgData name="Kyle Dahlin" userId="14d2fffae17cb061" providerId="LiveId" clId="{73C95049-90F1-475A-ADF1-7443EE3A4FD7}" dt="2025-02-10T20:19:30.948" v="729" actId="1036"/>
          <ac:spMkLst>
            <pc:docMk/>
            <pc:sldMk cId="257631673" sldId="688"/>
            <ac:spMk id="73" creationId="{66BB28B8-9D00-6B0C-F32B-6BDA4BF7E95E}"/>
          </ac:spMkLst>
        </pc:spChg>
        <pc:spChg chg="mod">
          <ac:chgData name="Kyle Dahlin" userId="14d2fffae17cb061" providerId="LiveId" clId="{73C95049-90F1-475A-ADF1-7443EE3A4FD7}" dt="2025-02-10T20:18:22.141" v="693" actId="1038"/>
          <ac:spMkLst>
            <pc:docMk/>
            <pc:sldMk cId="257631673" sldId="688"/>
            <ac:spMk id="74" creationId="{5B4B3A27-7353-D630-D74D-72521F82FA43}"/>
          </ac:spMkLst>
        </pc:spChg>
        <pc:spChg chg="mod">
          <ac:chgData name="Kyle Dahlin" userId="14d2fffae17cb061" providerId="LiveId" clId="{73C95049-90F1-475A-ADF1-7443EE3A4FD7}" dt="2025-02-10T20:18:38.206" v="700" actId="1038"/>
          <ac:spMkLst>
            <pc:docMk/>
            <pc:sldMk cId="257631673" sldId="688"/>
            <ac:spMk id="75" creationId="{88905078-4092-5BC6-0743-9E35FCC8AB60}"/>
          </ac:spMkLst>
        </pc:spChg>
        <pc:spChg chg="mod">
          <ac:chgData name="Kyle Dahlin" userId="14d2fffae17cb061" providerId="LiveId" clId="{73C95049-90F1-475A-ADF1-7443EE3A4FD7}" dt="2025-02-10T20:18:47.335" v="705" actId="1038"/>
          <ac:spMkLst>
            <pc:docMk/>
            <pc:sldMk cId="257631673" sldId="688"/>
            <ac:spMk id="76" creationId="{304C57D9-19B6-482E-E302-558D6ED8AC67}"/>
          </ac:spMkLst>
        </pc:spChg>
        <pc:grpChg chg="mod">
          <ac:chgData name="Kyle Dahlin" userId="14d2fffae17cb061" providerId="LiveId" clId="{73C95049-90F1-475A-ADF1-7443EE3A4FD7}" dt="2025-02-10T20:18:53.004" v="706" actId="553"/>
          <ac:grpSpMkLst>
            <pc:docMk/>
            <pc:sldMk cId="257631673" sldId="688"/>
            <ac:grpSpMk id="58" creationId="{DC16ABCC-0AD9-07B7-B37C-B42884982941}"/>
          </ac:grpSpMkLst>
        </pc:grp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13" creationId="{DF0D829E-AB03-4750-2A43-38966119BFC9}"/>
          </ac:cxnSpMkLst>
        </pc:cxnChg>
        <pc:cxnChg chg="mod ord">
          <ac:chgData name="Kyle Dahlin" userId="14d2fffae17cb061" providerId="LiveId" clId="{73C95049-90F1-475A-ADF1-7443EE3A4FD7}" dt="2025-02-10T20:18:31.093" v="695" actId="167"/>
          <ac:cxnSpMkLst>
            <pc:docMk/>
            <pc:sldMk cId="257631673" sldId="688"/>
            <ac:cxnSpMk id="14" creationId="{AEB017CA-4F56-8E85-467B-C4166DE98787}"/>
          </ac:cxnSpMkLst>
        </pc:cxnChg>
        <pc:cxnChg chg="mod">
          <ac:chgData name="Kyle Dahlin" userId="14d2fffae17cb061" providerId="LiveId" clId="{73C95049-90F1-475A-ADF1-7443EE3A4FD7}" dt="2025-02-10T20:18:38.206" v="700" actId="1038"/>
          <ac:cxnSpMkLst>
            <pc:docMk/>
            <pc:sldMk cId="257631673" sldId="688"/>
            <ac:cxnSpMk id="15" creationId="{3C602BE4-2600-5542-4E69-C00922BD8DBC}"/>
          </ac:cxnSpMkLst>
        </pc:cxnChg>
        <pc:cxnChg chg="mod">
          <ac:chgData name="Kyle Dahlin" userId="14d2fffae17cb061" providerId="LiveId" clId="{73C95049-90F1-475A-ADF1-7443EE3A4FD7}" dt="2025-02-10T20:06:53.078" v="642" actId="208"/>
          <ac:cxnSpMkLst>
            <pc:docMk/>
            <pc:sldMk cId="257631673" sldId="688"/>
            <ac:cxnSpMk id="16" creationId="{1292EA62-6976-D79C-BB17-49D16E80FE5C}"/>
          </ac:cxnSpMkLst>
        </pc:cxnChg>
        <pc:cxnChg chg="mod">
          <ac:chgData name="Kyle Dahlin" userId="14d2fffae17cb061" providerId="LiveId" clId="{73C95049-90F1-475A-ADF1-7443EE3A4FD7}" dt="2025-02-10T20:18:47.335" v="705" actId="1038"/>
          <ac:cxnSpMkLst>
            <pc:docMk/>
            <pc:sldMk cId="257631673" sldId="688"/>
            <ac:cxnSpMk id="17" creationId="{9DF59E67-8685-3880-C8D0-CB2FF4313080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2" creationId="{222696E0-5E32-FB72-D72C-32FBC15A13DB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29" creationId="{0951F82A-12DA-5535-F808-1355C0B57359}"/>
          </ac:cxnSpMkLst>
        </pc:cxnChg>
        <pc:cxnChg chg="mod">
          <ac:chgData name="Kyle Dahlin" userId="14d2fffae17cb061" providerId="LiveId" clId="{73C95049-90F1-475A-ADF1-7443EE3A4FD7}" dt="2025-02-10T20:18:53.004" v="706" actId="553"/>
          <ac:cxnSpMkLst>
            <pc:docMk/>
            <pc:sldMk cId="257631673" sldId="688"/>
            <ac:cxnSpMk id="83" creationId="{28CACB88-F15B-E143-3139-8FCE2D7964F5}"/>
          </ac:cxnSpMkLst>
        </pc:cxnChg>
      </pc:sldChg>
    </pc:docChg>
  </pc:docChgLst>
  <pc:docChgLst>
    <pc:chgData name="Kyle Dahlin" userId="14d2fffae17cb061" providerId="LiveId" clId="{7E52C57B-55DF-4C39-9086-D2CB051E5241}"/>
    <pc:docChg chg="undo redo custSel addSld modSld modSection">
      <pc:chgData name="Kyle Dahlin" userId="14d2fffae17cb061" providerId="LiveId" clId="{7E52C57B-55DF-4C39-9086-D2CB051E5241}" dt="2024-12-20T01:23:32.973" v="1362" actId="20577"/>
      <pc:docMkLst>
        <pc:docMk/>
      </pc:docMkLst>
      <pc:sldChg chg="addSp delSp modSp mod">
        <pc:chgData name="Kyle Dahlin" userId="14d2fffae17cb061" providerId="LiveId" clId="{7E52C57B-55DF-4C39-9086-D2CB051E5241}" dt="2024-12-20T00:26:56.839" v="408" actId="555"/>
        <pc:sldMkLst>
          <pc:docMk/>
          <pc:sldMk cId="3647688935" sldId="560"/>
        </pc:sldMkLst>
        <pc:spChg chg="mod">
          <ac:chgData name="Kyle Dahlin" userId="14d2fffae17cb061" providerId="LiveId" clId="{7E52C57B-55DF-4C39-9086-D2CB051E5241}" dt="2024-12-20T00:19:52.017" v="104" actId="255"/>
          <ac:spMkLst>
            <pc:docMk/>
            <pc:sldMk cId="3647688935" sldId="560"/>
            <ac:spMk id="5" creationId="{1B6B2E90-4B59-29F9-D6C8-7A6E4D3A8D51}"/>
          </ac:spMkLst>
        </pc:spChg>
        <pc:spChg chg="mod">
          <ac:chgData name="Kyle Dahlin" userId="14d2fffae17cb061" providerId="LiveId" clId="{7E52C57B-55DF-4C39-9086-D2CB051E5241}" dt="2024-12-20T00:19:27.581" v="73" actId="20577"/>
          <ac:spMkLst>
            <pc:docMk/>
            <pc:sldMk cId="3647688935" sldId="560"/>
            <ac:spMk id="20" creationId="{7ADAF0E2-3111-F208-E2EC-454B13EA8861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1" creationId="{241D8810-72B6-FB1C-3D54-6C43B0DBFD78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3" creationId="{DA646B92-7DF7-991C-7281-6CCC621C27DD}"/>
          </ac:spMkLst>
        </pc:spChg>
        <pc:spChg chg="mod">
          <ac:chgData name="Kyle Dahlin" userId="14d2fffae17cb061" providerId="LiveId" clId="{7E52C57B-55DF-4C39-9086-D2CB051E5241}" dt="2024-12-20T00:19:29.893" v="74" actId="6549"/>
          <ac:spMkLst>
            <pc:docMk/>
            <pc:sldMk cId="3647688935" sldId="560"/>
            <ac:spMk id="25" creationId="{47C0B455-E990-F450-0FE3-DF89F1F26347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6" creationId="{57372A49-F44B-1832-A012-98D797D3F8B4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7" creationId="{4A0DEC88-8284-DEB3-6769-A1E61C1AE2F2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5" creationId="{B0096B5C-4956-D06F-A9F3-050D7882B00D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6" creationId="{4531FD4D-779A-495E-D711-62FD453E22FD}"/>
          </ac:spMkLst>
        </pc:spChg>
        <pc:spChg chg="add mod">
          <ac:chgData name="Kyle Dahlin" userId="14d2fffae17cb061" providerId="LiveId" clId="{7E52C57B-55DF-4C39-9086-D2CB051E5241}" dt="2024-12-20T00:26:29.237" v="401" actId="465"/>
          <ac:spMkLst>
            <pc:docMk/>
            <pc:sldMk cId="3647688935" sldId="560"/>
            <ac:spMk id="37" creationId="{2A984692-7E4B-5A24-F404-C3079C803E13}"/>
          </ac:spMkLst>
        </pc:spChg>
        <pc:spChg chg="add mod">
          <ac:chgData name="Kyle Dahlin" userId="14d2fffae17cb061" providerId="LiveId" clId="{7E52C57B-55DF-4C39-9086-D2CB051E5241}" dt="2024-12-20T00:26:32.916" v="402" actId="408"/>
          <ac:spMkLst>
            <pc:docMk/>
            <pc:sldMk cId="3647688935" sldId="560"/>
            <ac:spMk id="39" creationId="{658EA297-B92A-8E89-A2DF-99AAA654949E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42" creationId="{4FC07216-F379-6D01-7E46-477A9E35CC4E}"/>
          </ac:spMkLst>
        </pc:spChg>
        <pc:spChg chg="mod">
          <ac:chgData name="Kyle Dahlin" userId="14d2fffae17cb061" providerId="LiveId" clId="{7E52C57B-55DF-4C39-9086-D2CB051E5241}" dt="2024-12-20T00:20:00.295" v="121" actId="404"/>
          <ac:spMkLst>
            <pc:docMk/>
            <pc:sldMk cId="3647688935" sldId="560"/>
            <ac:spMk id="78" creationId="{6EDE48FF-7B74-884E-2CDF-B06F8144A9F0}"/>
          </ac:spMkLst>
        </pc:s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19" creationId="{28F43DEF-AFDC-C159-4F0C-D3DFA5B49D1A}"/>
          </ac:grpSpMkLst>
        </pc:gr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24" creationId="{48C7EEEE-27C3-26C9-42BB-3B2461F4B5CF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58" creationId="{F59145AE-D76B-964E-1954-6604E51222E4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93" creationId="{3ACFA3D3-BBFA-4829-DF88-3B2ACD29680D}"/>
          </ac:grpSpMkLst>
        </pc:grp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22" creationId="{27C4AFE0-445E-46A4-4C03-472CF5EB966C}"/>
          </ac:cxnSpMkLst>
        </pc:cxnChg>
        <pc:cxnChg chg="add mod">
          <ac:chgData name="Kyle Dahlin" userId="14d2fffae17cb061" providerId="LiveId" clId="{7E52C57B-55DF-4C39-9086-D2CB051E5241}" dt="2024-12-20T00:25:30.363" v="349" actId="14100"/>
          <ac:cxnSpMkLst>
            <pc:docMk/>
            <pc:sldMk cId="3647688935" sldId="560"/>
            <ac:cxnSpMk id="40" creationId="{85790C8A-3DF9-2EC7-883C-81BF476E4046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53" creationId="{21350D71-330F-73FA-5A04-7E1EEF8DD0D8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83" creationId="{1B54AFDE-68C1-E6D7-6FAE-4B3149A11BFA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90" creationId="{8E7CA417-7086-5E57-993E-E29CFD2EBF5D}"/>
          </ac:cxnSpMkLst>
        </pc:cxnChg>
      </pc:sldChg>
      <pc:sldChg chg="add">
        <pc:chgData name="Kyle Dahlin" userId="14d2fffae17cb061" providerId="LiveId" clId="{7E52C57B-55DF-4C39-9086-D2CB051E5241}" dt="2024-12-20T00:17:25.804" v="0" actId="2890"/>
        <pc:sldMkLst>
          <pc:docMk/>
          <pc:sldMk cId="3175228018" sldId="629"/>
        </pc:sldMkLst>
      </pc:sldChg>
      <pc:sldChg chg="addSp delSp modSp add mod">
        <pc:chgData name="Kyle Dahlin" userId="14d2fffae17cb061" providerId="LiveId" clId="{7E52C57B-55DF-4C39-9086-D2CB051E5241}" dt="2024-12-20T01:23:30.018" v="1361" actId="20577"/>
        <pc:sldMkLst>
          <pc:docMk/>
          <pc:sldMk cId="566390081" sldId="630"/>
        </pc:sldMkLst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" creationId="{DE710D72-12D2-268E-CA08-62FBC61F775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" creationId="{4E199A3E-865E-50CD-613E-7C70AD690F6D}"/>
          </ac:spMkLst>
        </pc:spChg>
        <pc:spChg chg="mod topLvl">
          <ac:chgData name="Kyle Dahlin" userId="14d2fffae17cb061" providerId="LiveId" clId="{7E52C57B-55DF-4C39-9086-D2CB051E5241}" dt="2024-12-20T01:23:30.018" v="1361" actId="20577"/>
          <ac:spMkLst>
            <pc:docMk/>
            <pc:sldMk cId="566390081" sldId="630"/>
            <ac:spMk id="20" creationId="{AED9883E-BA30-3C80-7F5C-E26566A1D75F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1" creationId="{3B09D76F-B8FE-A983-6346-6F3A0797F3D0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3" creationId="{9E54538A-D43C-EFE9-9704-1A79600311D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28" creationId="{AF6A0B7A-617C-21C3-1D3B-CAFEA9373DEB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1" creationId="{B04C2615-0E5D-A119-CE50-94C3EF368CD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5" creationId="{4A31B50D-F577-3EE8-554F-CEDA5748C8D5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6" creationId="{9F6F7D8C-77F5-158B-DC78-24A7AB986E59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7" creationId="{9E34B1D9-989A-83A7-48FD-34E901CF5A0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9" creationId="{1420A8AB-8591-5880-23BB-96DD9777CCB8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2" creationId="{DB69DC13-B0B4-A276-E395-EA2B7A737EEE}"/>
          </ac:spMkLst>
        </pc:spChg>
        <pc:spChg chg="add mod">
          <ac:chgData name="Kyle Dahlin" userId="14d2fffae17cb061" providerId="LiveId" clId="{7E52C57B-55DF-4C39-9086-D2CB051E5241}" dt="2024-12-20T00:36:16.924" v="546" actId="1076"/>
          <ac:spMkLst>
            <pc:docMk/>
            <pc:sldMk cId="566390081" sldId="630"/>
            <ac:spMk id="51" creationId="{97701E84-C387-E8FD-EBBC-EDD23822A986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8" creationId="{3D533201-C738-2335-7EB7-70B2B487960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9" creationId="{EF5D86CC-0847-D376-E78E-2D405388ABA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80" creationId="{8D9D9D89-94E6-7868-AF4C-43B1FE984226}"/>
          </ac:spMkLst>
        </pc:spChg>
        <pc:grpChg chg="add del mod">
          <ac:chgData name="Kyle Dahlin" userId="14d2fffae17cb061" providerId="LiveId" clId="{7E52C57B-55DF-4C39-9086-D2CB051E5241}" dt="2024-12-20T00:31:28.115" v="503" actId="165"/>
          <ac:grpSpMkLst>
            <pc:docMk/>
            <pc:sldMk cId="566390081" sldId="630"/>
            <ac:grpSpMk id="19" creationId="{5333E273-A80B-4809-493F-29F53A1799AE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24" creationId="{DB4B851D-5788-0934-6D79-1F76F4BE845D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58" creationId="{4808D2CF-AD6F-CDF1-CB6C-6CC7D67377DD}"/>
          </ac:grpSpMkLst>
        </pc:grp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" creationId="{F79DEA6D-5340-23A7-B3DB-22798CC165B2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6" creationId="{68E6CE88-9D25-F808-B35E-8CEEE9FD63B8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18" creationId="{920D8D57-940F-B4DE-DFF7-6D8164DF614E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2" creationId="{46FD3DE5-0D12-70D8-34BE-0D6131D130E3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30" creationId="{80D84CC6-46BA-D84D-C116-60EA2C801E5E}"/>
          </ac:cxnSpMkLst>
        </pc:cxnChg>
        <pc:cxnChg chg="add mod">
          <ac:chgData name="Kyle Dahlin" userId="14d2fffae17cb061" providerId="LiveId" clId="{7E52C57B-55DF-4C39-9086-D2CB051E5241}" dt="2024-12-20T00:36:10.330" v="544" actId="693"/>
          <ac:cxnSpMkLst>
            <pc:docMk/>
            <pc:sldMk cId="566390081" sldId="630"/>
            <ac:cxnSpMk id="38" creationId="{0D8DEB84-10EC-50CC-ACE6-380B97B78976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40" creationId="{221D63A9-85F5-CBF1-52C2-65A84F42AD1A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53" creationId="{C3AB5F02-968A-DDF7-5317-C34A0930A118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83" creationId="{F64E4EB9-C79B-FA2F-127D-93356A523794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90" creationId="{11C4433C-4818-D743-19A2-2014E7334354}"/>
          </ac:cxnSpMkLst>
        </pc:cxnChg>
      </pc:sldChg>
      <pc:sldChg chg="addSp delSp modSp add mod">
        <pc:chgData name="Kyle Dahlin" userId="14d2fffae17cb061" providerId="LiveId" clId="{7E52C57B-55DF-4C39-9086-D2CB051E5241}" dt="2024-12-20T01:23:32.973" v="1362" actId="20577"/>
        <pc:sldMkLst>
          <pc:docMk/>
          <pc:sldMk cId="3882529180" sldId="631"/>
        </pc:sldMkLst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" creationId="{F9021EF0-EB6B-64E7-14B9-FEC3A3791A39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7" creationId="{253FF959-BAB9-6533-0AF0-54EB6153A12E}"/>
          </ac:spMkLst>
        </pc:spChg>
        <pc:spChg chg="mod topLvl">
          <ac:chgData name="Kyle Dahlin" userId="14d2fffae17cb061" providerId="LiveId" clId="{7E52C57B-55DF-4C39-9086-D2CB051E5241}" dt="2024-12-20T01:23:32.973" v="1362" actId="20577"/>
          <ac:spMkLst>
            <pc:docMk/>
            <pc:sldMk cId="3882529180" sldId="631"/>
            <ac:spMk id="20" creationId="{A4A853D2-5C92-E936-D596-881491FD4CF2}"/>
          </ac:spMkLst>
        </pc:spChg>
        <pc:spChg chg="mod topLvl">
          <ac:chgData name="Kyle Dahlin" userId="14d2fffae17cb061" providerId="LiveId" clId="{7E52C57B-55DF-4C39-9086-D2CB051E5241}" dt="2024-12-20T01:21:25.591" v="1346" actId="165"/>
          <ac:spMkLst>
            <pc:docMk/>
            <pc:sldMk cId="3882529180" sldId="631"/>
            <ac:spMk id="21" creationId="{A8A21526-4FA0-7B0A-5CB1-D7F1ADA92DCF}"/>
          </ac:spMkLst>
        </pc:spChg>
        <pc:spChg chg="mod topLvl">
          <ac:chgData name="Kyle Dahlin" userId="14d2fffae17cb061" providerId="LiveId" clId="{7E52C57B-55DF-4C39-9086-D2CB051E5241}" dt="2024-12-20T01:21:31.318" v="1354" actId="1035"/>
          <ac:spMkLst>
            <pc:docMk/>
            <pc:sldMk cId="3882529180" sldId="631"/>
            <ac:spMk id="23" creationId="{75FE706C-FF5B-84A9-8D86-9FCA8737E1AB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28" creationId="{E0954EC3-51B2-E9EB-FF25-0718E5585DFC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1" creationId="{EFFB7520-3C39-EFD0-EEAA-51D7A8382D37}"/>
          </ac:spMkLst>
        </pc:spChg>
        <pc:spChg chg="mod">
          <ac:chgData name="Kyle Dahlin" userId="14d2fffae17cb061" providerId="LiveId" clId="{7E52C57B-55DF-4C39-9086-D2CB051E5241}" dt="2024-12-20T01:20:57.393" v="1334" actId="408"/>
          <ac:spMkLst>
            <pc:docMk/>
            <pc:sldMk cId="3882529180" sldId="631"/>
            <ac:spMk id="35" creationId="{31F9C29F-5787-DE0A-9749-4BDEECD06573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6" creationId="{3BAFA9E8-6B26-6454-B87E-6BBC9DDC59ED}"/>
          </ac:spMkLst>
        </pc:spChg>
        <pc:spChg chg="mod">
          <ac:chgData name="Kyle Dahlin" userId="14d2fffae17cb061" providerId="LiveId" clId="{7E52C57B-55DF-4C39-9086-D2CB051E5241}" dt="2024-12-20T00:53:34.148" v="1174" actId="465"/>
          <ac:spMkLst>
            <pc:docMk/>
            <pc:sldMk cId="3882529180" sldId="631"/>
            <ac:spMk id="37" creationId="{DCFB3649-7440-D555-3B47-7DD6CD4998E2}"/>
          </ac:spMkLst>
        </pc:spChg>
        <pc:spChg chg="mod">
          <ac:chgData name="Kyle Dahlin" userId="14d2fffae17cb061" providerId="LiveId" clId="{7E52C57B-55DF-4C39-9086-D2CB051E5241}" dt="2024-12-20T00:48:57.365" v="1171" actId="408"/>
          <ac:spMkLst>
            <pc:docMk/>
            <pc:sldMk cId="3882529180" sldId="631"/>
            <ac:spMk id="39" creationId="{570D8457-44F6-76FD-B1A7-B790F4C789B6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2" creationId="{055741E7-D714-E114-1D3E-9C90FF94A1D1}"/>
          </ac:spMkLst>
        </pc:spChg>
        <pc:spChg chg="mod">
          <ac:chgData name="Kyle Dahlin" userId="14d2fffae17cb061" providerId="LiveId" clId="{7E52C57B-55DF-4C39-9086-D2CB051E5241}" dt="2024-12-20T01:21:03.901" v="1335" actId="1076"/>
          <ac:spMkLst>
            <pc:docMk/>
            <pc:sldMk cId="3882529180" sldId="631"/>
            <ac:spMk id="51" creationId="{5E3742EA-19EA-3F3F-F8A3-46FDE8F59043}"/>
          </ac:spMkLst>
        </pc:spChg>
        <pc:spChg chg="mod">
          <ac:chgData name="Kyle Dahlin" userId="14d2fffae17cb061" providerId="LiveId" clId="{7E52C57B-55DF-4C39-9086-D2CB051E5241}" dt="2024-12-20T00:48:21.803" v="1121" actId="1038"/>
          <ac:spMkLst>
            <pc:docMk/>
            <pc:sldMk cId="3882529180" sldId="631"/>
            <ac:spMk id="78" creationId="{E25E32B8-6604-1F71-656B-8FDC784E005B}"/>
          </ac:spMkLst>
        </pc:spChg>
        <pc:spChg chg="mod">
          <ac:chgData name="Kyle Dahlin" userId="14d2fffae17cb061" providerId="LiveId" clId="{7E52C57B-55DF-4C39-9086-D2CB051E5241}" dt="2024-12-20T01:20:53.961" v="1333" actId="1076"/>
          <ac:spMkLst>
            <pc:docMk/>
            <pc:sldMk cId="3882529180" sldId="631"/>
            <ac:spMk id="80" creationId="{3ECECE7B-EBC1-AA34-FA16-BF0F5B818626}"/>
          </ac:spMkLst>
        </pc:spChg>
        <pc:grpChg chg="mod">
          <ac:chgData name="Kyle Dahlin" userId="14d2fffae17cb061" providerId="LiveId" clId="{7E52C57B-55DF-4C39-9086-D2CB051E5241}" dt="2024-12-20T00:48:14.385" v="1099" actId="1036"/>
          <ac:grpSpMkLst>
            <pc:docMk/>
            <pc:sldMk cId="3882529180" sldId="631"/>
            <ac:grpSpMk id="24" creationId="{E57BA1FD-8989-AB97-24A0-7DF97002DA46}"/>
          </ac:grpSpMkLst>
        </pc:grpChg>
        <pc:grpChg chg="mod">
          <ac:chgData name="Kyle Dahlin" userId="14d2fffae17cb061" providerId="LiveId" clId="{7E52C57B-55DF-4C39-9086-D2CB051E5241}" dt="2024-12-20T00:48:26.668" v="1164" actId="1038"/>
          <ac:grpSpMkLst>
            <pc:docMk/>
            <pc:sldMk cId="3882529180" sldId="631"/>
            <ac:grpSpMk id="58" creationId="{4E9BD497-B3C6-D6A4-9376-E6B313D851D0}"/>
          </ac:grpSpMkLst>
        </pc:grp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2" creationId="{2BC5BDAB-755F-232D-C12A-A7BF6BE29D3B}"/>
          </ac:cxnSpMkLst>
        </pc:cxnChg>
        <pc:cxnChg chg="mod">
          <ac:chgData name="Kyle Dahlin" userId="14d2fffae17cb061" providerId="LiveId" clId="{7E52C57B-55DF-4C39-9086-D2CB051E5241}" dt="2024-12-20T00:48:21.803" v="1121" actId="1038"/>
          <ac:cxnSpMkLst>
            <pc:docMk/>
            <pc:sldMk cId="3882529180" sldId="631"/>
            <ac:cxnSpMk id="6" creationId="{9A12A2BF-9932-BED6-92B2-7EB21DE1B4D8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18" creationId="{29AB0FBF-E35B-2682-71ED-862E49BDBFFE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22" creationId="{78B6B266-FA03-9D95-9877-058D5BE46BDC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30" creationId="{F57C9C44-8D1B-6E5A-EF72-D61F8697D84E}"/>
          </ac:cxnSpMkLst>
        </pc:cxnChg>
        <pc:cxnChg chg="mod">
          <ac:chgData name="Kyle Dahlin" userId="14d2fffae17cb061" providerId="LiveId" clId="{7E52C57B-55DF-4C39-9086-D2CB051E5241}" dt="2024-12-20T01:21:37.847" v="1357" actId="14100"/>
          <ac:cxnSpMkLst>
            <pc:docMk/>
            <pc:sldMk cId="3882529180" sldId="631"/>
            <ac:cxnSpMk id="38" creationId="{AD7406A7-F43D-65A1-70D2-958430B0493E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40" creationId="{A51DE767-B0CD-2BFD-5CFD-4ADEE3F3B140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53" creationId="{41684748-0567-E109-A00F-492822667E2C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83" creationId="{A3B2C49E-970D-96B9-C988-9CD030FE24D1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90" creationId="{43AAE454-E725-9065-46EA-1C614752FD3A}"/>
          </ac:cxnSpMkLst>
        </pc:cxnChg>
      </pc:sldChg>
      <pc:sldChg chg="addSp delSp modSp add mod">
        <pc:chgData name="Kyle Dahlin" userId="14d2fffae17cb061" providerId="LiveId" clId="{7E52C57B-55DF-4C39-9086-D2CB051E5241}" dt="2024-12-20T01:03:04.795" v="1269" actId="408"/>
        <pc:sldMkLst>
          <pc:docMk/>
          <pc:sldMk cId="514057132" sldId="632"/>
        </pc:sldMkLst>
        <pc:spChg chg="add mod">
          <ac:chgData name="Kyle Dahlin" userId="14d2fffae17cb061" providerId="LiveId" clId="{7E52C57B-55DF-4C39-9086-D2CB051E5241}" dt="2024-12-20T00:46:56.405" v="1058" actId="465"/>
          <ac:spMkLst>
            <pc:docMk/>
            <pc:sldMk cId="514057132" sldId="632"/>
            <ac:spMk id="3" creationId="{C5731687-6506-924F-0901-A69EA901AAB3}"/>
          </ac:spMkLst>
        </pc:spChg>
        <pc:spChg chg="add mod">
          <ac:chgData name="Kyle Dahlin" userId="14d2fffae17cb061" providerId="LiveId" clId="{7E52C57B-55DF-4C39-9086-D2CB051E5241}" dt="2024-12-20T00:42:20.043" v="906" actId="1037"/>
          <ac:spMkLst>
            <pc:docMk/>
            <pc:sldMk cId="514057132" sldId="632"/>
            <ac:spMk id="8" creationId="{5B269D71-1A0F-E0EF-EDF0-E9D82E4242AA}"/>
          </ac:spMkLst>
        </pc:spChg>
        <pc:spChg chg="add mod">
          <ac:chgData name="Kyle Dahlin" userId="14d2fffae17cb061" providerId="LiveId" clId="{7E52C57B-55DF-4C39-9086-D2CB051E5241}" dt="2024-12-20T00:44:16.817" v="980" actId="1038"/>
          <ac:spMkLst>
            <pc:docMk/>
            <pc:sldMk cId="514057132" sldId="632"/>
            <ac:spMk id="9" creationId="{B151809D-CAA2-ADFD-1B13-C7251F085F7C}"/>
          </ac:spMkLst>
        </pc:spChg>
        <pc:spChg chg="add mod">
          <ac:chgData name="Kyle Dahlin" userId="14d2fffae17cb061" providerId="LiveId" clId="{7E52C57B-55DF-4C39-9086-D2CB051E5241}" dt="2024-12-20T01:03:00.757" v="1268" actId="553"/>
          <ac:spMkLst>
            <pc:docMk/>
            <pc:sldMk cId="514057132" sldId="632"/>
            <ac:spMk id="10" creationId="{5E6C175E-6C7F-9466-F49D-C23636C96722}"/>
          </ac:spMkLst>
        </pc:spChg>
        <pc:spChg chg="mod">
          <ac:chgData name="Kyle Dahlin" userId="14d2fffae17cb061" providerId="LiveId" clId="{7E52C57B-55DF-4C39-9086-D2CB051E5241}" dt="2024-12-20T00:41:02.011" v="795" actId="1076"/>
          <ac:spMkLst>
            <pc:docMk/>
            <pc:sldMk cId="514057132" sldId="632"/>
            <ac:spMk id="36" creationId="{2F438CD5-38EC-0D7A-EE14-993A0637C77B}"/>
          </ac:spMkLst>
        </pc:spChg>
        <pc:spChg chg="mod">
          <ac:chgData name="Kyle Dahlin" userId="14d2fffae17cb061" providerId="LiveId" clId="{7E52C57B-55DF-4C39-9086-D2CB051E5241}" dt="2024-12-20T01:02:50.821" v="1267" actId="465"/>
          <ac:spMkLst>
            <pc:docMk/>
            <pc:sldMk cId="514057132" sldId="632"/>
            <ac:spMk id="37" creationId="{B868577E-14A7-B28E-A72D-B9F13BD79CFB}"/>
          </ac:spMkLst>
        </pc:spChg>
        <pc:spChg chg="mod">
          <ac:chgData name="Kyle Dahlin" userId="14d2fffae17cb061" providerId="LiveId" clId="{7E52C57B-55DF-4C39-9086-D2CB051E5241}" dt="2024-12-20T01:03:04.795" v="1269" actId="408"/>
          <ac:spMkLst>
            <pc:docMk/>
            <pc:sldMk cId="514057132" sldId="632"/>
            <ac:spMk id="39" creationId="{DBB60F2F-6912-2B65-409F-911486AE69ED}"/>
          </ac:spMkLst>
        </pc:spChg>
        <pc:spChg chg="add mod">
          <ac:chgData name="Kyle Dahlin" userId="14d2fffae17cb061" providerId="LiveId" clId="{7E52C57B-55DF-4C39-9086-D2CB051E5241}" dt="2024-12-20T00:47:18.645" v="1067" actId="408"/>
          <ac:spMkLst>
            <pc:docMk/>
            <pc:sldMk cId="514057132" sldId="632"/>
            <ac:spMk id="50" creationId="{1D7D8A44-4BA6-20E6-731F-157CBECE48EC}"/>
          </ac:spMkLst>
        </pc:spChg>
        <pc:spChg chg="add mod">
          <ac:chgData name="Kyle Dahlin" userId="14d2fffae17cb061" providerId="LiveId" clId="{7E52C57B-55DF-4C39-9086-D2CB051E5241}" dt="2024-12-20T00:47:28.912" v="1072" actId="408"/>
          <ac:spMkLst>
            <pc:docMk/>
            <pc:sldMk cId="514057132" sldId="632"/>
            <ac:spMk id="52" creationId="{9EFAC5FC-8B45-4E5C-720F-E9106E203847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54" creationId="{7FD5A48C-1584-BABE-56E9-FB874C5BA89B}"/>
          </ac:spMkLst>
        </pc:spChg>
        <pc:spChg chg="add mod">
          <ac:chgData name="Kyle Dahlin" userId="14d2fffae17cb061" providerId="LiveId" clId="{7E52C57B-55DF-4C39-9086-D2CB051E5241}" dt="2024-12-20T00:47:37.867" v="1075" actId="408"/>
          <ac:spMkLst>
            <pc:docMk/>
            <pc:sldMk cId="514057132" sldId="632"/>
            <ac:spMk id="57" creationId="{943D0E28-D3D0-B267-4516-38AC870E3F5E}"/>
          </ac:spMkLst>
        </pc:spChg>
        <pc:spChg chg="add mod">
          <ac:chgData name="Kyle Dahlin" userId="14d2fffae17cb061" providerId="LiveId" clId="{7E52C57B-55DF-4C39-9086-D2CB051E5241}" dt="2024-12-20T00:43:41.445" v="950" actId="1076"/>
          <ac:spMkLst>
            <pc:docMk/>
            <pc:sldMk cId="514057132" sldId="632"/>
            <ac:spMk id="61" creationId="{8BA1287E-507E-4EE3-925A-F2E4BDBD3C16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66" creationId="{2B3D3FE9-5C17-AF50-7A1D-74F672933344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68" creationId="{DD59EA64-4321-2A14-F55E-D2419B545CE3}"/>
          </ac:spMkLst>
        </pc:spChg>
        <pc:spChg chg="add mod">
          <ac:chgData name="Kyle Dahlin" userId="14d2fffae17cb061" providerId="LiveId" clId="{7E52C57B-55DF-4C39-9086-D2CB051E5241}" dt="2024-12-20T00:45:20.518" v="1005" actId="1038"/>
          <ac:spMkLst>
            <pc:docMk/>
            <pc:sldMk cId="514057132" sldId="632"/>
            <ac:spMk id="69" creationId="{85C7AE28-D418-132C-EFD7-EDD4C5EA6443}"/>
          </ac:spMkLst>
        </pc:spChg>
        <pc:spChg chg="add mod">
          <ac:chgData name="Kyle Dahlin" userId="14d2fffae17cb061" providerId="LiveId" clId="{7E52C57B-55DF-4C39-9086-D2CB051E5241}" dt="2024-12-20T00:45:38.476" v="1016" actId="465"/>
          <ac:spMkLst>
            <pc:docMk/>
            <pc:sldMk cId="514057132" sldId="632"/>
            <ac:spMk id="71" creationId="{2184904F-6F88-E638-2698-44955CAD44F2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72" creationId="{0D768144-AEE4-4F14-CE71-3470A68837FE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73" creationId="{66BB28B8-9D00-6B0C-F32B-6BDA4BF7E95E}"/>
          </ac:spMkLst>
        </pc:spChg>
        <pc:spChg chg="add mod">
          <ac:chgData name="Kyle Dahlin" userId="14d2fffae17cb061" providerId="LiveId" clId="{7E52C57B-55DF-4C39-9086-D2CB051E5241}" dt="2024-12-20T00:47:18.052" v="1066" actId="465"/>
          <ac:spMkLst>
            <pc:docMk/>
            <pc:sldMk cId="514057132" sldId="632"/>
            <ac:spMk id="74" creationId="{5B4B3A27-7353-D630-D74D-72521F82FA43}"/>
          </ac:spMkLst>
        </pc:spChg>
        <pc:spChg chg="add mod">
          <ac:chgData name="Kyle Dahlin" userId="14d2fffae17cb061" providerId="LiveId" clId="{7E52C57B-55DF-4C39-9086-D2CB051E5241}" dt="2024-12-20T00:47:28.119" v="1071" actId="465"/>
          <ac:spMkLst>
            <pc:docMk/>
            <pc:sldMk cId="514057132" sldId="632"/>
            <ac:spMk id="75" creationId="{88905078-4092-5BC6-0743-9E35FCC8AB60}"/>
          </ac:spMkLst>
        </pc:spChg>
        <pc:spChg chg="add mod">
          <ac:chgData name="Kyle Dahlin" userId="14d2fffae17cb061" providerId="LiveId" clId="{7E52C57B-55DF-4C39-9086-D2CB051E5241}" dt="2024-12-20T00:47:34.940" v="1074" actId="1076"/>
          <ac:spMkLst>
            <pc:docMk/>
            <pc:sldMk cId="514057132" sldId="632"/>
            <ac:spMk id="76" creationId="{304C57D9-19B6-482E-E302-558D6ED8AC67}"/>
          </ac:spMkLst>
        </pc:spChg>
        <pc:spChg chg="mod topLvl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78" creationId="{01E74CBA-5C03-3785-B2EF-222CFDAF0AF9}"/>
          </ac:spMkLst>
        </pc:spChg>
        <pc:spChg chg="mod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80" creationId="{B80A9533-B1F5-3358-E838-290EE2C15D60}"/>
          </ac:spMkLst>
        </pc:spChg>
        <pc:grpChg chg="mod">
          <ac:chgData name="Kyle Dahlin" userId="14d2fffae17cb061" providerId="LiveId" clId="{7E52C57B-55DF-4C39-9086-D2CB051E5241}" dt="2024-12-20T01:03:00.757" v="1268" actId="553"/>
          <ac:grpSpMkLst>
            <pc:docMk/>
            <pc:sldMk cId="514057132" sldId="632"/>
            <ac:grpSpMk id="58" creationId="{DC16ABCC-0AD9-07B7-B37C-B42884982941}"/>
          </ac:grpSpMkLst>
        </pc:grp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1" creationId="{48F75163-3D56-7B74-E33F-C3209BB66CA7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2" creationId="{0682AC15-A030-E849-1D49-98E6349E81C6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13" creationId="{DF0D829E-AB03-4750-2A43-38966119BFC9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4" creationId="{AEB017CA-4F56-8E85-467B-C4166DE98787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5" creationId="{3C602BE4-2600-5542-4E69-C00922BD8DBC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6" creationId="{1292EA62-6976-D79C-BB17-49D16E80FE5C}"/>
          </ac:cxnSpMkLst>
        </pc:cxnChg>
        <pc:cxnChg chg="add mod">
          <ac:chgData name="Kyle Dahlin" userId="14d2fffae17cb061" providerId="LiveId" clId="{7E52C57B-55DF-4C39-9086-D2CB051E5241}" dt="2024-12-20T00:45:20.518" v="1005" actId="1038"/>
          <ac:cxnSpMkLst>
            <pc:docMk/>
            <pc:sldMk cId="514057132" sldId="632"/>
            <ac:cxnSpMk id="17" creationId="{9DF59E67-8685-3880-C8D0-CB2FF4313080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2" creationId="{222696E0-5E32-FB72-D72C-32FBC15A13DB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9" creationId="{0951F82A-12DA-5535-F808-1355C0B57359}"/>
          </ac:cxnSpMkLst>
        </pc:cxnChg>
        <pc:cxnChg chg="mod">
          <ac:chgData name="Kyle Dahlin" userId="14d2fffae17cb061" providerId="LiveId" clId="{7E52C57B-55DF-4C39-9086-D2CB051E5241}" dt="2024-12-20T00:41:02.011" v="795" actId="1076"/>
          <ac:cxnSpMkLst>
            <pc:docMk/>
            <pc:sldMk cId="514057132" sldId="632"/>
            <ac:cxnSpMk id="53" creationId="{8C333DA0-B2C4-A299-AB8B-E7D1DFA3DF63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83" creationId="{28CACB88-F15B-E143-3139-8FCE2D7964F5}"/>
          </ac:cxnSpMkLst>
        </pc:cxnChg>
        <pc:cxnChg chg="mod topLvl">
          <ac:chgData name="Kyle Dahlin" userId="14d2fffae17cb061" providerId="LiveId" clId="{7E52C57B-55DF-4C39-9086-D2CB051E5241}" dt="2024-12-20T01:02:43.982" v="1266" actId="1036"/>
          <ac:cxnSpMkLst>
            <pc:docMk/>
            <pc:sldMk cId="514057132" sldId="632"/>
            <ac:cxnSpMk id="90" creationId="{1444FB4C-7A36-A3A1-2D22-6FF86BC46A2A}"/>
          </ac:cxnSpMkLst>
        </pc:cxnChg>
      </pc:sldChg>
      <pc:sldChg chg="delSp modSp add mod">
        <pc:chgData name="Kyle Dahlin" userId="14d2fffae17cb061" providerId="LiveId" clId="{7E52C57B-55DF-4C39-9086-D2CB051E5241}" dt="2024-12-20T01:03:27.605" v="1275" actId="408"/>
        <pc:sldMkLst>
          <pc:docMk/>
          <pc:sldMk cId="2267721775" sldId="633"/>
        </pc:sldMkLst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" creationId="{6428D0F2-059E-B0CB-182F-3CE8F4F10C75}"/>
          </ac:spMkLst>
        </pc:spChg>
        <pc:spChg chg="mod">
          <ac:chgData name="Kyle Dahlin" userId="14d2fffae17cb061" providerId="LiveId" clId="{7E52C57B-55DF-4C39-9086-D2CB051E5241}" dt="2024-12-20T00:54:18.076" v="1181" actId="20577"/>
          <ac:spMkLst>
            <pc:docMk/>
            <pc:sldMk cId="2267721775" sldId="633"/>
            <ac:spMk id="5" creationId="{7E6AF73D-5865-1F6B-8D45-B3BE33410E3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" creationId="{BD64D4A6-2557-243A-4DD3-D851C1F1EAA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9" creationId="{614095AF-1F05-6CFF-8F49-BF94790AD92C}"/>
          </ac:spMkLst>
        </pc:spChg>
        <pc:spChg chg="mod">
          <ac:chgData name="Kyle Dahlin" userId="14d2fffae17cb061" providerId="LiveId" clId="{7E52C57B-55DF-4C39-9086-D2CB051E5241}" dt="2024-12-20T01:03:19.389" v="1270" actId="553"/>
          <ac:spMkLst>
            <pc:docMk/>
            <pc:sldMk cId="2267721775" sldId="633"/>
            <ac:spMk id="10" creationId="{1D228AA2-B0A8-81DD-466E-1986C5523F63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6" creationId="{AD4CB9B7-94F9-4C72-EBB6-63B90069F50B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7" creationId="{96D960BB-4335-15EA-9D40-C71C53E924D1}"/>
          </ac:spMkLst>
        </pc:spChg>
        <pc:spChg chg="mod">
          <ac:chgData name="Kyle Dahlin" userId="14d2fffae17cb061" providerId="LiveId" clId="{7E52C57B-55DF-4C39-9086-D2CB051E5241}" dt="2024-12-20T01:03:27.605" v="1275" actId="408"/>
          <ac:spMkLst>
            <pc:docMk/>
            <pc:sldMk cId="2267721775" sldId="633"/>
            <ac:spMk id="39" creationId="{0E66D433-4DAC-99FD-BDCA-737E2B42DAAF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0" creationId="{50723A5E-6C1A-1737-FA30-D0DA79FBD67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2" creationId="{21FC627C-1486-B0A0-D561-981AD54E66F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4" creationId="{424B180A-C11E-A2DD-D691-959F12B7B7B1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7" creationId="{2ADC787F-C08C-4F5B-B17F-CF57EA8E4F3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1" creationId="{7EF77071-4C6C-9FBA-892C-39A13A419ED6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6" creationId="{60870446-0950-84CB-B1D4-D6675C70864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8" creationId="{93FB93F8-14F9-0764-C049-316DB3F3C3B0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9" creationId="{8F9EFDE1-B89E-62C8-AA39-E49B8C328CB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1" creationId="{AEAFB698-60BA-2160-86F2-5E6A954A8DDA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2" creationId="{91B094DD-9264-53C2-68E2-CDB16B1DB937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3" creationId="{A9B2661C-F9C1-F27E-7910-F104407B6219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4" creationId="{4CABAB9C-7FC3-7D7F-93CF-11002AAB3944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5" creationId="{C832A000-4A16-81CF-73AA-F359DF5EBBF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6" creationId="{A847FA85-AEB9-F420-4310-97F797C386D0}"/>
          </ac:spMkLst>
        </pc:spChg>
        <pc:spChg chg="mod">
          <ac:chgData name="Kyle Dahlin" userId="14d2fffae17cb061" providerId="LiveId" clId="{7E52C57B-55DF-4C39-9086-D2CB051E5241}" dt="2024-12-20T01:03:24.011" v="1274" actId="465"/>
          <ac:spMkLst>
            <pc:docMk/>
            <pc:sldMk cId="2267721775" sldId="633"/>
            <ac:spMk id="78" creationId="{3EBA0AAD-D702-3BFE-5C7A-1F210617EF3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0" creationId="{A3C82BDD-3D5E-5D7D-0755-96F476071249}"/>
          </ac:spMkLst>
        </pc:spChg>
        <pc:grpChg chg="mod">
          <ac:chgData name="Kyle Dahlin" userId="14d2fffae17cb061" providerId="LiveId" clId="{7E52C57B-55DF-4C39-9086-D2CB051E5241}" dt="2024-12-20T01:03:24.011" v="1274" actId="465"/>
          <ac:grpSpMkLst>
            <pc:docMk/>
            <pc:sldMk cId="2267721775" sldId="633"/>
            <ac:grpSpMk id="58" creationId="{CA0CB2A1-3EDB-5BB1-FA54-0C5B44A3D7D1}"/>
          </ac:grpSpMkLst>
        </pc:grp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1" creationId="{6608EA78-DE87-5ADF-BBB6-1A064EBAC192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2" creationId="{87CD343B-6267-1382-3072-72F44013142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13" creationId="{C96DA76E-F1FD-42B7-1CCB-758C51640A60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4" creationId="{5015964C-B3AB-2EC7-D343-AD96DF959E81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5" creationId="{68BB1CCB-551F-8501-96A9-57A74E12A50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6" creationId="{850D8E25-157F-3FF9-286D-A650DA01CA7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7" creationId="{DB3EEEA7-FD7D-94EF-628B-D01E67C6B686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22" creationId="{8B3C2CC4-EF72-643B-C461-7528EDC1CDE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29" creationId="{6CA66C68-ED05-86A3-5D40-BD4DF1443A0B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53" creationId="{B9AB540B-C64C-A906-7227-EC52D3973415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83" creationId="{C549E153-8228-1371-6306-9C640CB2C3CA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90" creationId="{E1521738-B9F0-5EE8-F92E-81F248220EAA}"/>
          </ac:cxnSpMkLst>
        </pc:cxnChg>
      </pc:sldChg>
    </pc:docChg>
  </pc:docChgLst>
  <pc:docChgLst>
    <pc:chgData name="Kyle Dahlin" userId="14d2fffae17cb061" providerId="LiveId" clId="{9798B491-1CAC-4105-B264-03B708D46F56}"/>
    <pc:docChg chg="modSld">
      <pc:chgData name="Kyle Dahlin" userId="14d2fffae17cb061" providerId="LiveId" clId="{9798B491-1CAC-4105-B264-03B708D46F56}" dt="2025-02-13T19:57:02.855" v="3" actId="255"/>
      <pc:docMkLst>
        <pc:docMk/>
      </pc:docMkLst>
      <pc:sldChg chg="modSp mod">
        <pc:chgData name="Kyle Dahlin" userId="14d2fffae17cb061" providerId="LiveId" clId="{9798B491-1CAC-4105-B264-03B708D46F56}" dt="2025-02-13T19:57:02.855" v="3" actId="255"/>
        <pc:sldMkLst>
          <pc:docMk/>
          <pc:sldMk cId="514057132" sldId="632"/>
        </pc:sldMkLst>
        <pc:spChg chg="mod">
          <ac:chgData name="Kyle Dahlin" userId="14d2fffae17cb061" providerId="LiveId" clId="{9798B491-1CAC-4105-B264-03B708D46F56}" dt="2025-02-13T19:56:46.018" v="0" actId="404"/>
          <ac:spMkLst>
            <pc:docMk/>
            <pc:sldMk cId="514057132" sldId="632"/>
            <ac:spMk id="3" creationId="{C5731687-6506-924F-0901-A69EA901AAB3}"/>
          </ac:spMkLst>
        </pc:spChg>
        <pc:spChg chg="mod">
          <ac:chgData name="Kyle Dahlin" userId="14d2fffae17cb061" providerId="LiveId" clId="{9798B491-1CAC-4105-B264-03B708D46F56}" dt="2025-02-13T19:57:02.855" v="3" actId="255"/>
          <ac:spMkLst>
            <pc:docMk/>
            <pc:sldMk cId="514057132" sldId="632"/>
            <ac:spMk id="5" creationId="{5C8EF43D-B0E3-573B-9EBD-E26E9A11C7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71.png"/><Relationship Id="rId5" Type="http://schemas.openxmlformats.org/officeDocument/2006/relationships/image" Target="../media/image442.png"/><Relationship Id="rId10" Type="http://schemas.openxmlformats.org/officeDocument/2006/relationships/image" Target="../media/image462.png"/><Relationship Id="rId4" Type="http://schemas.openxmlformats.org/officeDocument/2006/relationships/image" Target="../media/image432.png"/><Relationship Id="rId9" Type="http://schemas.openxmlformats.org/officeDocument/2006/relationships/image" Target="../media/image45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1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8" Type="http://schemas.openxmlformats.org/officeDocument/2006/relationships/image" Target="../media/image451.png"/><Relationship Id="rId12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1.png"/><Relationship Id="rId6" Type="http://schemas.openxmlformats.org/officeDocument/2006/relationships/image" Target="../media/image431.png"/><Relationship Id="rId15" Type="http://schemas.openxmlformats.org/officeDocument/2006/relationships/image" Target="../media/image462.png"/><Relationship Id="rId10" Type="http://schemas.openxmlformats.org/officeDocument/2006/relationships/image" Target="../media/image471.png"/><Relationship Id="rId14" Type="http://schemas.openxmlformats.org/officeDocument/2006/relationships/image" Target="../media/image4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2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0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240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1.png"/><Relationship Id="rId7" Type="http://schemas.openxmlformats.org/officeDocument/2006/relationships/image" Target="../media/image720.png"/><Relationship Id="rId12" Type="http://schemas.openxmlformats.org/officeDocument/2006/relationships/image" Target="../media/image24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40.png"/><Relationship Id="rId5" Type="http://schemas.openxmlformats.org/officeDocument/2006/relationships/image" Target="../media/image701.png"/><Relationship Id="rId10" Type="http://schemas.openxmlformats.org/officeDocument/2006/relationships/image" Target="../media/image750.png"/><Relationship Id="rId4" Type="http://schemas.openxmlformats.org/officeDocument/2006/relationships/image" Target="../media/image691.png"/><Relationship Id="rId9" Type="http://schemas.openxmlformats.org/officeDocument/2006/relationships/image" Target="../media/image74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119.png"/><Relationship Id="rId3" Type="http://schemas.openxmlformats.org/officeDocument/2006/relationships/image" Target="../media/image71.svg"/><Relationship Id="rId21" Type="http://schemas.openxmlformats.org/officeDocument/2006/relationships/image" Target="../media/image122.png"/><Relationship Id="rId7" Type="http://schemas.openxmlformats.org/officeDocument/2006/relationships/image" Target="../media/image74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70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8.svg"/><Relationship Id="rId24" Type="http://schemas.openxmlformats.org/officeDocument/2006/relationships/image" Target="../media/image83.svg"/><Relationship Id="rId5" Type="http://schemas.openxmlformats.org/officeDocument/2006/relationships/image" Target="../media/image73.svg"/><Relationship Id="rId15" Type="http://schemas.openxmlformats.org/officeDocument/2006/relationships/image" Target="../media/image116.png"/><Relationship Id="rId23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76.svg"/><Relationship Id="rId14" Type="http://schemas.openxmlformats.org/officeDocument/2006/relationships/image" Target="../media/image80.sv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NULL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NUL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0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44.png"/><Relationship Id="rId9" Type="http://schemas.openxmlformats.org/officeDocument/2006/relationships/image" Target="../media/image127.png"/><Relationship Id="rId1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76.png"/><Relationship Id="rId18" Type="http://schemas.openxmlformats.org/officeDocument/2006/relationships/image" Target="../media/image183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12" Type="http://schemas.openxmlformats.org/officeDocument/2006/relationships/image" Target="../media/image175.png"/><Relationship Id="rId17" Type="http://schemas.openxmlformats.org/officeDocument/2006/relationships/image" Target="../media/image182.png"/><Relationship Id="rId2" Type="http://schemas.openxmlformats.org/officeDocument/2006/relationships/image" Target="../media/image15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80.png"/><Relationship Id="rId10" Type="http://schemas.openxmlformats.org/officeDocument/2006/relationships/image" Target="../media/image88.png"/><Relationship Id="rId19" Type="http://schemas.openxmlformats.org/officeDocument/2006/relationships/image" Target="../media/image184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Relationship Id="rId1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1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svg"/><Relationship Id="rId4" Type="http://schemas.openxmlformats.org/officeDocument/2006/relationships/image" Target="../media/image23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A661F8-71FF-BC4B-D3BA-958FBA51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E30F4-A33B-C26C-C28A-279CEEA38A46}"/>
              </a:ext>
            </a:extLst>
          </p:cNvPr>
          <p:cNvSpPr/>
          <p:nvPr/>
        </p:nvSpPr>
        <p:spPr>
          <a:xfrm>
            <a:off x="4501186" y="383004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71E919-8F12-9850-A7C1-CD70F181D0A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9117F7-7EF2-CC4B-7DC8-099FC7E93AB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0172D-48EC-B446-6AC6-FF5B73C76E4D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CF420D-E850-AE45-6264-1BA0A92AE85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C9EC21-429B-42B4-A775-9D290683F92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20A949-8906-1C23-B955-4DEB8253AC52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F56ECF-59E3-445F-5716-7942AA2EA0FC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99684B-DF0A-4EF9-0BB1-512B5698EFD1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847C57-D966-FFF9-23AE-455383D9188A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E6EEC-CF58-5642-E2E6-6D22E7FEDB3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15B388-ECB1-CD2A-F481-735FCE24EBB7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68776-8483-D0AE-0B2D-5A60EE838CC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98D559-6524-CE7E-06FA-93F159CE43E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6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8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1720DA-FE70-6EEB-1A16-64C87933AC9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9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E61272-1606-830E-B495-F343B8BC9C3A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17B66-360F-27FF-8D1F-97B319CD9987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B87015-0234-655F-97F2-240E6B361D9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703B79-CCB6-F114-B8D3-9F365AA58CF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3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49040-8BAD-C322-42BD-8B7A3D485CC1}"/>
              </a:ext>
            </a:extLst>
          </p:cNvPr>
          <p:cNvSpPr/>
          <p:nvPr/>
        </p:nvSpPr>
        <p:spPr>
          <a:xfrm>
            <a:off x="4436793" y="375920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C4B38-DD08-968B-91D5-0E1E2AF7B507}"/>
              </a:ext>
            </a:extLst>
          </p:cNvPr>
          <p:cNvSpPr/>
          <p:nvPr/>
        </p:nvSpPr>
        <p:spPr>
          <a:xfrm>
            <a:off x="4363816" y="370555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en-US" sz="1600" b="1" u="sng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2C5E7E-F300-9670-5E88-32C7590C3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/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Phase-type</a:t>
                </a:r>
                <a:r>
                  <a:rPr lang="en-US" b="1" dirty="0"/>
                  <a:t> distributed time between bites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blipFill>
                <a:blip r:embed="rId16"/>
                <a:stretch>
                  <a:fillRect l="-1187" t="-4717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744CE-5117-7D7C-EDBA-3AF1F98E153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C96656-EE24-118A-D441-50DF1C3F7DA9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D6E9F40-B672-B907-982D-646A22724A85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2F32-C64D-B2F6-0F31-4C6CD1CAF1F0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5CFA2-409D-EB74-E8D8-382833AFD1AE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79DCF9-B582-BE29-5206-E5CEAAE40E6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15A58E-997C-11AE-16E0-034BA1A6E178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2559C-AFFB-3B88-652D-BA2C6680CFA8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994EF-76FF-4AD7-2B6C-0FF1D65054A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4E1650-857C-3A5B-F383-5A61C7BC9BA9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1C69F-7F9E-F359-CDED-DCBC3257D1D7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9476E-FCB4-21BD-10D4-EC1314C9717C}"/>
              </a:ext>
            </a:extLst>
          </p:cNvPr>
          <p:cNvGrpSpPr/>
          <p:nvPr/>
        </p:nvGrpSpPr>
        <p:grpSpPr>
          <a:xfrm>
            <a:off x="955284" y="380219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3BC05A-0423-6668-7C0C-5BBFB6AF46E5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7C7CC4-E41A-EF63-319A-43A3ACB5084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/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56" y="3872322"/>
                <a:ext cx="350352" cy="395236"/>
              </a:xfrm>
              <a:prstGeom prst="rect">
                <a:avLst/>
              </a:prstGeom>
              <a:blipFill>
                <a:blip r:embed="rId5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/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99" y="2596127"/>
                <a:ext cx="381258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/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blipFill>
                <a:blip r:embed="rId7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351EC-1003-F8BB-DCF4-F63BBB226C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223" y="435618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/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8226"/>
                <a:ext cx="971933" cy="369332"/>
              </a:xfrm>
              <a:prstGeom prst="rect">
                <a:avLst/>
              </a:prstGeom>
              <a:blipFill>
                <a:blip r:embed="rId8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10B11-02D5-7BDD-641C-C3228C246483}"/>
              </a:ext>
            </a:extLst>
          </p:cNvPr>
          <p:cNvCxnSpPr>
            <a:cxnSpLocks/>
          </p:cNvCxnSpPr>
          <p:nvPr/>
        </p:nvCxnSpPr>
        <p:spPr>
          <a:xfrm>
            <a:off x="4371052" y="494782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/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5009824"/>
                <a:ext cx="23910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7D348-8F4B-8CF9-C936-2A534328CF01}"/>
              </a:ext>
            </a:extLst>
          </p:cNvPr>
          <p:cNvCxnSpPr>
            <a:cxnSpLocks/>
          </p:cNvCxnSpPr>
          <p:nvPr/>
        </p:nvCxnSpPr>
        <p:spPr>
          <a:xfrm>
            <a:off x="4371052" y="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/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000" r="-2500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4A337C-0BDE-F6AE-E2B9-CAA65A3C7DA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3700" y="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/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58A14C-D925-00AD-6AAB-27FBC9318E9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13898" y="494782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/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99" y="5009824"/>
                <a:ext cx="239104" cy="395236"/>
              </a:xfrm>
              <a:prstGeom prst="rect">
                <a:avLst/>
              </a:prstGeom>
              <a:blipFill>
                <a:blip r:embed="rId12"/>
                <a:stretch>
                  <a:fillRect l="-46154" r="-5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/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6" y="2226795"/>
                <a:ext cx="1020408" cy="369332"/>
              </a:xfrm>
              <a:prstGeom prst="rect">
                <a:avLst/>
              </a:prstGeom>
              <a:blipFill>
                <a:blip r:embed="rId13"/>
                <a:stretch>
                  <a:fillRect l="-6548" r="-71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096167-B7ED-7A02-D45B-5AFD0771A69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3D4C65-5E02-13AD-FA2B-F14A0A15EE82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haw-US" sz="1600" dirty="0">
                    <a:solidFill>
                      <a:schemeClr val="tx1"/>
                    </a:solidFill>
                  </a:rPr>
                  <a:t>s</a:t>
                </a:r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A3A5D38-2280-D07F-317E-0570661E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993" y="374905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/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84" y="3799323"/>
                <a:ext cx="1099147" cy="5193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8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1556924" y="3144609"/>
            <a:ext cx="1797234" cy="667180"/>
          </a:xfrm>
          <a:prstGeom prst="bentConnector2">
            <a:avLst/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1769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4216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14657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9871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blipFill>
                <a:blip r:embed="rId3"/>
                <a:stretch>
                  <a:fillRect l="-23256" r="-1627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663864"/>
                <a:ext cx="285847" cy="276999"/>
              </a:xfrm>
              <a:prstGeom prst="rect">
                <a:avLst/>
              </a:prstGeom>
              <a:blipFill>
                <a:blip r:embed="rId4"/>
                <a:stretch>
                  <a:fillRect l="-19149" r="-851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432697"/>
                <a:ext cx="285847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406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109386" y="3627864"/>
            <a:ext cx="125063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9723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237634" y="4683932"/>
            <a:ext cx="1061653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525694" y="4200678"/>
            <a:ext cx="1956712" cy="483254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902403" y="1799130"/>
            <a:ext cx="2112137" cy="4803096"/>
          </a:xfrm>
          <a:prstGeom prst="bentConnector3">
            <a:avLst>
              <a:gd name="adj1" fmla="val -10823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525695" y="4200679"/>
            <a:ext cx="3881131" cy="1890063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349127" y="1352407"/>
            <a:ext cx="3157957" cy="6742363"/>
          </a:xfrm>
          <a:prstGeom prst="bentConnector3">
            <a:avLst>
              <a:gd name="adj1" fmla="val -7239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42" y="2248219"/>
                <a:ext cx="549766" cy="296556"/>
              </a:xfrm>
              <a:prstGeom prst="rect">
                <a:avLst/>
              </a:prstGeom>
              <a:blipFill>
                <a:blip r:embed="rId11"/>
                <a:stretch>
                  <a:fillRect l="-11111" r="-7778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27" y="3268433"/>
                <a:ext cx="498470" cy="276999"/>
              </a:xfrm>
              <a:prstGeom prst="rect">
                <a:avLst/>
              </a:prstGeom>
              <a:blipFill>
                <a:blip r:embed="rId12"/>
                <a:stretch>
                  <a:fillRect l="-12195" r="-365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3508535"/>
                <a:ext cx="1829860" cy="276999"/>
              </a:xfrm>
              <a:prstGeom prst="rect">
                <a:avLst/>
              </a:prstGeom>
              <a:blipFill>
                <a:blip r:embed="rId13"/>
                <a:stretch>
                  <a:fillRect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901" y="4386588"/>
                <a:ext cx="532582" cy="276999"/>
              </a:xfrm>
              <a:prstGeom prst="rect">
                <a:avLst/>
              </a:prstGeom>
              <a:blipFill>
                <a:blip r:embed="rId14"/>
                <a:stretch>
                  <a:fillRect l="-11494" r="-45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7498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874" y="4386588"/>
                <a:ext cx="1268424" cy="276999"/>
              </a:xfrm>
              <a:prstGeom prst="rect">
                <a:avLst/>
              </a:prstGeom>
              <a:blipFill>
                <a:blip r:embed="rId15"/>
                <a:stretch>
                  <a:fillRect l="-2404" r="-19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5180920"/>
                <a:ext cx="1863972" cy="276999"/>
              </a:xfrm>
              <a:prstGeom prst="rect">
                <a:avLst/>
              </a:prstGeom>
              <a:blipFill>
                <a:blip r:embed="rId16"/>
                <a:stretch>
                  <a:fillRect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4068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680" y="3091842"/>
                <a:ext cx="542713" cy="276999"/>
              </a:xfrm>
              <a:prstGeom prst="rect">
                <a:avLst/>
              </a:prstGeom>
              <a:blipFill>
                <a:blip r:embed="rId17"/>
                <a:stretch>
                  <a:fillRect l="-11236" r="-337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6218011"/>
                <a:ext cx="1874103" cy="276999"/>
              </a:xfrm>
              <a:prstGeom prst="rect">
                <a:avLst/>
              </a:prstGeom>
              <a:blipFill>
                <a:blip r:embed="rId18"/>
                <a:stretch>
                  <a:fillRect r="-6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35" y="5783969"/>
                <a:ext cx="1278555" cy="276999"/>
              </a:xfrm>
              <a:prstGeom prst="rect">
                <a:avLst/>
              </a:prstGeom>
              <a:blipFill>
                <a:blip r:embed="rId19"/>
                <a:stretch>
                  <a:fillRect l="-2381" r="-14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69692" y="237773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383269" y="354356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319315" y="4513504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D8DF-597D-B8B7-7A66-E9D221A5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D5EC-5E27-1F83-9F14-5FDEA1DD7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82A6-4C51-8A35-44A5-35F05BE53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F3BFB-89F5-F646-66A6-B51CE2C3B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A95DD9-7291-1361-3337-04CD733D89C2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7711656-8928-E99C-CD65-C745AEEC808F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0FFA1-BD68-4140-DCEB-4244775CF91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B03C39-1414-0D51-0A1D-EF6EF21C6B8C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D4A4B2-61C9-A73C-F011-6E8FF1F43991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FEED2-4D74-BEA1-95EB-58E35835F2E7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A29D36-CD39-0B7F-7457-D454DB7AC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C410B3-DBEE-2237-8D5C-3090BE71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1B003B-6BCB-9158-9982-44A1AB13F8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08B841-8C60-6E1C-208E-DFF03197829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C80BF-B44A-DC0F-B103-E295661DD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8DF602E-5CDB-BDFD-070C-174406225EAD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E705A8-B428-2181-9AC7-AF40F95BA3E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3938F2-49F4-BF72-CF80-3AC5AB957426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7F7031-FF65-C9DA-592F-DA678C6A9DDF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F4AD76C-7449-4025-0D48-06C0307DF729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A19970-36C1-8DEF-F8D3-F9CDEEABEE73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47BE0-AA07-678F-C89A-32F714AD49D5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8185D-0119-715A-FAB8-D3AA572EA42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101CB8-E4B4-4863-A220-ADCD3E6C2C54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33E41-2FB5-1970-F822-D45A57F43B3C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9D4A-B1F6-CC79-9594-BD1D1488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9D6D-0527-7E5E-605A-6C2E9F804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52942-294B-B38D-A0A0-EED3B93E8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A4B5-651F-FBC8-3382-F7E9041A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FF2BF4C-B265-935A-1EFA-0438819AEAFB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73DB12A-157A-1140-8DB7-352573663C66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B47DF12-4272-290A-4C01-9CE3BA5C1EF9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140D28-3F3C-7517-FC38-CD98CF85A7F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7B21EF-D154-A532-5702-AB759243944D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B8E79-CBE5-83BC-CE2E-723E6CA14DC8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E7D856-9B91-07C4-F8EF-BC9AD61A3AA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489BA-1FC7-C1FF-3504-250300BEA4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993367-A574-7607-F95D-9592908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24CA9-7A06-1186-3B1D-370EF0FB1A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5DA3CC-A51C-2279-5B81-EC96A0580FB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DD473-9E6B-7AC8-9589-2536E2E79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A632F6-EF2F-A724-648F-9A09EF52FB95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03D301-86DE-90FB-75EA-FB1B70CA9D1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70B209-0828-30A4-993D-ABD569B46CF8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1E1B34-3DA2-FA95-FA03-185B08D67DF3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A5B93F-876C-D5D7-9398-BF5F85DB556E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04DEFA5-C03F-B310-6B1D-F8EA0CD7BBD3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3E85432-70F3-D247-F253-9B3BEC2D4A34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72871E4-04E6-E8FE-EA19-A38EC49A15C0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34AADDE-0388-9EA6-737A-04659149136B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374D37-DEB3-93FD-B785-C526047C70A9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6B9066E1-8778-8CC7-9187-891314EF962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9DDD6F-67CB-3B2F-F789-DCC32ACA801D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7A12F-25B6-DE10-6D68-039AA53148A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8AB8E-8E2F-2C3C-6A83-5BBFC0712F77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B6E899-4EB9-6092-8AF9-ACCD19BBE63D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DB8A-50B8-CD6E-CED7-4A9B6BB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A359-BCC2-3FB6-E2D4-DB438A68A0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ADB09-6091-559E-EEB7-551D557E3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022-7721-890C-5BD9-BC0EA3C6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59B2DE2F-4E30-F9F0-A951-893248D7520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62C69A-0FCC-F83F-9E51-A8633D5C196D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D6111B4-7D4B-8AE4-CE10-1455CBC70B45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4FA5AD-E378-2D4D-3491-E6E3B2371154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9CA659-3DB5-6C3D-2A24-6091300EDC66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C76B5-6B4C-3FA7-258D-0FF7695C21C3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6095B-74F7-6F17-DF63-5B43C09FD31C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A89679-1042-8F84-0BB3-5B76DA2C4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5CE5FE-5E9D-3287-A592-F47C9A732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93314B-9186-9746-608C-BCDCBD2EF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23BC5F-0C87-59FD-0DFA-9604DE368B7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1F6B07-68A8-B6F0-60C6-B13330888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867F23-6208-1A85-93E5-8F58B039CDEE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B281A57-1AE6-2CEC-FCE0-4EA6153B365F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003919-FDBC-8029-4A5F-A8B7AB6B35B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B6C5840-215F-558A-FAFE-75ED46C210D7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1556F99-1B0D-5A09-7E19-842D658569B0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551026EC-152C-9A03-ACD8-EDA66288DB8B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479E9C0-9B18-538F-E3CA-245A1EF76CAC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66248F-B0CC-BBBF-D21F-812F10EA4D6A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013FE06-C559-12CA-A524-BAAD73AB118C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3E0942-B7C6-6199-0039-FC1F88E8CC6D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A350D6-E119-6C13-B302-68CE3EB03D58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2846C777-699F-1F8C-61DF-A949744E25B2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EA22981-07CC-6D02-4D13-EB3FEDC8E058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1A16BB6-5692-0A1C-2817-2A45B1220573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31E0F14-0723-CD91-71EF-76937B91A64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B3DBB48-AE4C-94A5-ED62-02CAC3705E6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801550-FA3A-9076-34E6-AB0315ABBECB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205E054-DEF0-79FC-7B1F-07AE62E9E2AD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D7E30A-77E5-F175-65DA-12475C9E4684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7279BC-FB74-1B3E-D15E-2BBB407F3609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355F44-2BA3-A5B1-DCCA-C0B87BBACACC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70824-51BA-09E7-F203-067E3023BD7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5226-66B2-82AF-CCF0-49E887EAB4C5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43FE4-607E-E308-5BC5-27F5650B9FA8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052076-5142-EEDD-18FB-084C20C0CDE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232-0FF0-07D4-CFF7-D60925E2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87BE4-DEB0-385E-F883-EED796EC1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0C54A-8469-8DD0-6CE9-D938A8A11A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37A71-3401-2DF1-0C77-4D0D888EA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39E80C7-1EB0-5C28-F511-935E2EF7915F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25B9D24-1418-AFB4-D42E-5A64437FE3D0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1CCA715-5317-3A6C-6F00-C9F5E3E7476A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34D491-5219-48B1-F9B6-C7AE78762851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7028FA-812E-EE4D-23EC-E14B36A9F9F5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DB0217-9134-69F2-E777-8CB2CD3D16EB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93AA1-0CB3-88D2-7DBD-A235485E6F1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BC1531-130B-3951-0705-E6CA5E5BD0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2627009-F487-CA06-3325-0324393ED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DB2AD2-8D8C-93E2-FD1C-7A470630D2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A3D777-ABC2-99BB-8D0A-5AC279FC456D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4FD36-5BAA-3207-DAF0-99695775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EA0DEA-2A30-0A47-DA2F-8B2E9D0BA0A1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63C284-31D0-8217-5EBB-23C00AC484DD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BABC8-0965-50A8-5448-1435F9C5A65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8ADBB65C-4A69-BF45-1C70-39E64CC2FE0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31163D7-4708-6210-34AC-4719AA18AFB5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7044D5-9A5B-455C-EAE7-60E6D7DFE52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686E464-9A90-43B8-FABC-549F80E1F4FB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CFDBF67-10FA-564E-26E3-0E3746A7B647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540D8F-0E0B-88C7-DD28-454F47416FD0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52E5DB-2DF2-2D50-13BE-E2FC59DA370F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311DE26-09AC-8283-17C4-57FB197BC4A6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9EDD039-9C16-1544-66D8-D2886EBE3710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A3B79A9-A7AF-21D0-4F5C-09A5ACA5218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76C7F82-EAA2-881E-9E2C-5FD990A91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F485DA3-BAA8-41EF-627B-E2CD390B1CEC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69B0C8D-EFAD-D985-B0D3-68D8599F337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A444F4-E06D-64EC-D1BF-94E6C821724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25FB93-D1EC-D077-E7E4-23681145E533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AEB354-9D8E-7100-FCC7-1126C7A589EA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2DC516F6-7C60-3AC7-EF1E-81FAE42444C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7724E2-27C7-19A5-A58A-B764699A875A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62A177-CA3B-A874-BA15-8DF71E85F129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080A0-E1F1-3718-DDB1-2E51A7B55B6B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50B98-CBBF-9190-FD43-4E523E03FB2A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C430E-FCDE-ABC8-1B68-C6E3B89B1AA9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E5B-18FB-26EC-4AFE-9C59AFE9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3012CE4-EF43-D086-9016-223D405A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77638AA2-5D8E-C14B-C2C3-64B32A29337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96626" y="2871562"/>
            <a:ext cx="548522" cy="2005804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FBE7D3-9B0F-F93B-4B45-7F3BF7C90D5F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67FC62B-FB1F-7958-75BD-A035601214A3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F61242-0E4C-73A4-D1E9-2CAB2FB71D8B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0F8554-B592-7AA4-EFCD-70F70FCBDEA0}"/>
              </a:ext>
            </a:extLst>
          </p:cNvPr>
          <p:cNvSpPr/>
          <p:nvPr/>
        </p:nvSpPr>
        <p:spPr>
          <a:xfrm>
            <a:off x="7856583" y="44218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FBA17B-B0B9-6C3B-EA20-B7D34EBBCE25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EBE20-21B4-F7E6-2164-D744C1B080B7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A529A5-CB30-ACA8-2E50-8850DA8D2D48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49DFBF-B0AB-EA16-850D-EF7F8690A364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BD0396-3AA7-C7F5-04FD-8F82D9434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BF8697-49CB-37D2-B83C-EEBB6E18449F}"/>
              </a:ext>
            </a:extLst>
          </p:cNvPr>
          <p:cNvSpPr/>
          <p:nvPr/>
        </p:nvSpPr>
        <p:spPr>
          <a:xfrm flipH="1">
            <a:off x="3867986" y="36002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4C16FB-E768-11AA-D2F5-89961E7D97BA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22ADB9-B74B-C5E8-E3FA-D95E0D99B675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AAA109-3E46-F5B8-60B8-2BD897376CAB}"/>
              </a:ext>
            </a:extLst>
          </p:cNvPr>
          <p:cNvSpPr/>
          <p:nvPr/>
        </p:nvSpPr>
        <p:spPr>
          <a:xfrm flipV="1">
            <a:off x="9229218" y="36002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E9E960F-3770-0D79-F4BE-3B7C09E34B70}"/>
              </a:ext>
            </a:extLst>
          </p:cNvPr>
          <p:cNvSpPr/>
          <p:nvPr/>
        </p:nvSpPr>
        <p:spPr>
          <a:xfrm flipH="1" flipV="1">
            <a:off x="9229219" y="33524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4839A5A-8090-C98E-5F61-B83D420DC63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662909" y="43502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CAA0816-215F-751B-C0C4-CAAF3F67517E}"/>
              </a:ext>
            </a:extLst>
          </p:cNvPr>
          <p:cNvSpPr/>
          <p:nvPr/>
        </p:nvSpPr>
        <p:spPr>
          <a:xfrm flipV="1">
            <a:off x="7866667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A1D0964-58FA-836B-637E-2C19A2ADF8E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273683" y="31931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E5743F1D-CE59-CB5D-E592-18C8CE593E9E}"/>
              </a:ext>
            </a:extLst>
          </p:cNvPr>
          <p:cNvSpPr/>
          <p:nvPr/>
        </p:nvSpPr>
        <p:spPr>
          <a:xfrm flipV="1">
            <a:off x="7727251" y="45539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2358ECF-31E2-B718-D8A9-1896ADA9EE46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BE3A6AB-6399-7019-5350-53D00E51EE4A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E4260C8-962E-76E7-3FF2-9E29A13881D7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105338" y="34763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F11A5BB7-212E-A6C1-250D-468D7D046997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7555A3A-E02E-0C37-D106-8040714F53C5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BFC76B8-C64A-580F-B785-915A83AE6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CF49B9-9409-4E48-B45A-39C0DF3B4767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09EB7-9A31-673A-1C31-B41B6CC2E30A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C5C490C2-7322-0C46-F8E7-BB47BCC3D975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700" cy="5781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62D7A5-C007-9D61-F548-7B0176E124F8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9E890-1C2D-34D0-F37D-A1F7517D74DE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10B33C-8901-4EB7-8FF3-E762B0BB56C9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D391-BFC2-7942-C31E-62285212C183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C14D2-B838-AAF7-B418-19C85D9B5E7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689D46-D4BC-08EF-FF3A-7E9EB63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2ED39E-6C1B-0D2A-58F3-80794D59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B5692-8EA5-7416-8040-EA3487BA3AB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B8F23-66B8-044B-187A-55B713A74F9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0E424B4-FF23-AC0C-6FDB-7DCBB6B48506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998A-1396-D3D1-5508-F9324D4A397D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26DB21-5382-4357-3626-3176738C301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86C412-1808-5908-49FC-6E2FADC59D7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51901EF-5BD2-89F9-2FA9-2C74AA1401C5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1C4F7-6BCA-15C1-14C0-F3CA03F535F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3013854"/>
            <a:ext cx="0" cy="59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C0BF62-3F17-EE03-C4A5-5FCCE478B682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D89894-E0BF-BFA5-C4DD-07894F70A34F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01A1A5-246B-C1E5-71EF-8AE2FFB6AC8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12EB0B-1155-CB89-FBF8-912B357982F0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D47BF37-1786-A630-104F-C5A49D5F799F}"/>
              </a:ext>
            </a:extLst>
          </p:cNvPr>
          <p:cNvGrpSpPr/>
          <p:nvPr/>
        </p:nvGrpSpPr>
        <p:grpSpPr>
          <a:xfrm>
            <a:off x="3493438" y="1868226"/>
            <a:ext cx="1755228" cy="1145628"/>
            <a:chOff x="3493438" y="1090010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/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210C02-BE1E-1279-2CCE-D1AC2CD50FE8}"/>
                </a:ext>
              </a:extLst>
            </p:cNvPr>
            <p:cNvSpPr/>
            <p:nvPr/>
          </p:nvSpPr>
          <p:spPr>
            <a:xfrm>
              <a:off x="5248666" y="1186575"/>
              <a:ext cx="0" cy="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E580301-180F-3724-BC24-E9EAAB3683FE}"/>
              </a:ext>
            </a:extLst>
          </p:cNvPr>
          <p:cNvSpPr/>
          <p:nvPr/>
        </p:nvSpPr>
        <p:spPr>
          <a:xfrm>
            <a:off x="7437219" y="743060"/>
            <a:ext cx="0" cy="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36895A-7F80-D0DD-D865-1390CA82E9C3}"/>
              </a:ext>
            </a:extLst>
          </p:cNvPr>
          <p:cNvCxnSpPr>
            <a:cxnSpLocks/>
            <a:stCxn id="6" idx="1"/>
            <a:endCxn id="9" idx="0"/>
          </p:cNvCxnSpPr>
          <p:nvPr/>
        </p:nvCxnSpPr>
        <p:spPr>
          <a:xfrm rot="10800000" flipV="1">
            <a:off x="4371052" y="1186574"/>
            <a:ext cx="3066168" cy="68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65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0F4D-D738-3A27-DF71-98FEEA6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C84B7A-0312-35FD-96DA-2B95AB0B6199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FB318-B119-6923-F4C4-240CF91C5FF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7C8DF9-59CC-640E-1C84-3C67DD19649C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0B38B-2192-D80D-AE25-A317C869020C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27C3B-988E-4035-9261-6E5A0898471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086BCF-9868-1DED-2170-F9729506643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175591A-40FE-89C0-F690-690041024979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D98A6-BF65-2525-31B9-B44073EC1009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926C8-A29E-FAAA-496E-B0D2D3636BD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426C11D-ABF2-0B8F-8F70-EBF63ECCCA97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2E353-8223-FAE4-4877-F8EBB95C0B70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7B5EBF-4150-B5F0-8BDF-74B01DA704A1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8F6BC2-B939-6D7F-A825-DC44FC7AADC5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3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Host-seeking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103651</TotalTime>
  <Words>6101</Words>
  <Application>Microsoft Office PowerPoint</Application>
  <PresentationFormat>Widescreen</PresentationFormat>
  <Paragraphs>1331</Paragraphs>
  <Slides>128</Slides>
  <Notes>35</Notes>
  <HiddenSlides>28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5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152</cp:revision>
  <dcterms:created xsi:type="dcterms:W3CDTF">2024-06-14T19:36:46Z</dcterms:created>
  <dcterms:modified xsi:type="dcterms:W3CDTF">2025-02-13T21:27:22Z</dcterms:modified>
</cp:coreProperties>
</file>